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62" r:id="rId3"/>
    <p:sldId id="281" r:id="rId4"/>
    <p:sldId id="275" r:id="rId5"/>
    <p:sldId id="279" r:id="rId6"/>
    <p:sldId id="282" r:id="rId7"/>
    <p:sldId id="258" r:id="rId8"/>
    <p:sldId id="259" r:id="rId9"/>
    <p:sldId id="274" r:id="rId10"/>
    <p:sldId id="260" r:id="rId11"/>
    <p:sldId id="261" r:id="rId12"/>
    <p:sldId id="273" r:id="rId13"/>
    <p:sldId id="263" r:id="rId14"/>
    <p:sldId id="280" r:id="rId15"/>
    <p:sldId id="278"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16" autoAdjust="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51266-8698-45C2-8560-945F8F56521F}" type="datetimeFigureOut">
              <a:rPr lang="en-US" smtClean="0"/>
              <a:t>3/21/2015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1753C-010D-4240-996F-491190AB0635}" type="slidenum">
              <a:rPr lang="en-US" smtClean="0"/>
              <a:t>‹#›</a:t>
            </a:fld>
            <a:endParaRPr lang="en-US"/>
          </a:p>
        </p:txBody>
      </p:sp>
    </p:spTree>
    <p:extLst>
      <p:ext uri="{BB962C8B-B14F-4D97-AF65-F5344CB8AC3E}">
        <p14:creationId xmlns:p14="http://schemas.microsoft.com/office/powerpoint/2010/main" val="200738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3/21/2015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3/21/2015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3/21/2015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3/21/2015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3/21/2015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3/21/2015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smtClean="0">
                <a:effectLst>
                  <a:outerShdw blurRad="38100" dist="38100" dir="2700000" algn="tl">
                    <a:srgbClr val="000000">
                      <a:alpha val="43137"/>
                    </a:srgbClr>
                  </a:outerShdw>
                </a:effectLst>
              </a:rPr>
              <a:t>“I AM…”</a:t>
            </a:r>
            <a:endParaRPr lang="en-US" sz="5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54955" y="4777380"/>
            <a:ext cx="8825658" cy="1623420"/>
          </a:xfrm>
        </p:spPr>
        <p:txBody>
          <a:bodyPr>
            <a:normAutofit/>
          </a:bodyPr>
          <a:lstStyle/>
          <a:p>
            <a:r>
              <a:rPr lang="en-US" sz="3200" b="1" dirty="0" smtClean="0"/>
              <a:t>John 8:12; John 14:6</a:t>
            </a:r>
            <a:r>
              <a:rPr lang="en-US" sz="3200" b="1" smtClean="0"/>
              <a:t>; John 11:25-26 </a:t>
            </a:r>
            <a:endParaRPr lang="en-US" sz="3200" b="1" dirty="0" smtClean="0"/>
          </a:p>
        </p:txBody>
      </p:sp>
    </p:spTree>
    <p:extLst>
      <p:ext uri="{BB962C8B-B14F-4D97-AF65-F5344CB8AC3E}">
        <p14:creationId xmlns:p14="http://schemas.microsoft.com/office/powerpoint/2010/main" val="950107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821941" y="2047058"/>
            <a:ext cx="9318346" cy="1446550"/>
          </a:xfrm>
          <a:prstGeom prst="rect">
            <a:avLst/>
          </a:prstGeom>
          <a:solidFill>
            <a:schemeClr val="bg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857250" indent="-857250">
              <a:buAutoNum type="romanUcPeriod" startAt="4"/>
            </a:pPr>
            <a:r>
              <a:rPr lang="en-US" sz="4400" b="1" dirty="0" smtClean="0">
                <a:effectLst>
                  <a:outerShdw blurRad="38100" dist="38100" dir="2700000" algn="tl">
                    <a:srgbClr val="000000">
                      <a:alpha val="43137"/>
                    </a:srgbClr>
                  </a:outerShdw>
                </a:effectLst>
              </a:rPr>
              <a:t>I am the light of the world</a:t>
            </a:r>
          </a:p>
          <a:p>
            <a:pPr marL="857250" indent="-857250">
              <a:buAutoNum type="romanUcPeriod" startAt="4"/>
            </a:pPr>
            <a:r>
              <a:rPr lang="en-US" sz="4400" b="1" dirty="0" smtClean="0">
                <a:effectLst>
                  <a:outerShdw blurRad="38100" dist="38100" dir="2700000" algn="tl">
                    <a:srgbClr val="000000">
                      <a:alpha val="43137"/>
                    </a:srgbClr>
                  </a:outerShdw>
                </a:effectLst>
              </a:rPr>
              <a:t>I am the way the truth and life</a:t>
            </a:r>
          </a:p>
        </p:txBody>
      </p:sp>
    </p:spTree>
    <p:extLst>
      <p:ext uri="{BB962C8B-B14F-4D97-AF65-F5344CB8AC3E}">
        <p14:creationId xmlns:p14="http://schemas.microsoft.com/office/powerpoint/2010/main" val="2343627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endParaRPr lang="en-US" dirty="0"/>
          </a:p>
        </p:txBody>
      </p:sp>
      <p:pic>
        <p:nvPicPr>
          <p:cNvPr id="6" name="Picture 5"/>
          <p:cNvPicPr>
            <a:picLocks noChangeAspect="1"/>
          </p:cNvPicPr>
          <p:nvPr/>
        </p:nvPicPr>
        <p:blipFill>
          <a:blip r:embed="rId2"/>
          <a:stretch>
            <a:fillRect/>
          </a:stretch>
        </p:blipFill>
        <p:spPr>
          <a:xfrm>
            <a:off x="0" y="-1"/>
            <a:ext cx="12192000" cy="68479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1" cy="6881829"/>
          </a:xfrm>
          <a:prstGeom prst="rect">
            <a:avLst/>
          </a:prstGeom>
        </p:spPr>
      </p:pic>
      <p:pic>
        <p:nvPicPr>
          <p:cNvPr id="5" name="Picture 4"/>
          <p:cNvPicPr>
            <a:picLocks noChangeAspect="1"/>
          </p:cNvPicPr>
          <p:nvPr/>
        </p:nvPicPr>
        <p:blipFill>
          <a:blip r:embed="rId4"/>
          <a:stretch>
            <a:fillRect/>
          </a:stretch>
        </p:blipFill>
        <p:spPr>
          <a:xfrm>
            <a:off x="0" y="0"/>
            <a:ext cx="12192000" cy="6846077"/>
          </a:xfrm>
          <a:prstGeom prst="rect">
            <a:avLst/>
          </a:prstGeom>
        </p:spPr>
      </p:pic>
      <p:sp>
        <p:nvSpPr>
          <p:cNvPr id="8" name="TextBox 7"/>
          <p:cNvSpPr txBox="1"/>
          <p:nvPr/>
        </p:nvSpPr>
        <p:spPr>
          <a:xfrm>
            <a:off x="741013" y="339180"/>
            <a:ext cx="10040718" cy="769441"/>
          </a:xfrm>
          <a:prstGeom prst="rect">
            <a:avLst/>
          </a:prstGeom>
          <a:solidFill>
            <a:schemeClr val="bg1">
              <a:lumMod val="95000"/>
              <a:lumOff val="5000"/>
            </a:schemeClr>
          </a:solidFill>
        </p:spPr>
        <p:txBody>
          <a:bodyPr wrap="square" rtlCol="0">
            <a:spAutoFit/>
          </a:bodyPr>
          <a:lstStyle/>
          <a:p>
            <a:r>
              <a:rPr lang="en-US" sz="4400" b="1" dirty="0" smtClean="0">
                <a:effectLst>
                  <a:outerShdw blurRad="38100" dist="38100" dir="2700000" algn="tl">
                    <a:srgbClr val="000000">
                      <a:alpha val="43137"/>
                    </a:srgbClr>
                  </a:outerShdw>
                </a:effectLst>
              </a:rPr>
              <a:t>VI. I am the resurrection and the life</a:t>
            </a:r>
            <a:endParaRPr lang="en-US" sz="44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600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dirty="0"/>
          </a:p>
        </p:txBody>
      </p:sp>
      <p:sp>
        <p:nvSpPr>
          <p:cNvPr id="3" name="Subtitle 2"/>
          <p:cNvSpPr>
            <a:spLocks noGrp="1"/>
          </p:cNvSpPr>
          <p:nvPr>
            <p:ph type="subTitle" idx="1"/>
          </p:nvPr>
        </p:nvSpPr>
        <p:spPr>
          <a:xfrm>
            <a:off x="1154955" y="4777380"/>
            <a:ext cx="8825658" cy="1623420"/>
          </a:xfrm>
        </p:spPr>
        <p:txBody>
          <a:bodyPr>
            <a:normAutofit/>
          </a:bodyPr>
          <a:lstStyle/>
          <a:p>
            <a:endParaRPr lang="en-US" sz="3200" b="1" dirty="0"/>
          </a:p>
        </p:txBody>
      </p:sp>
      <p:sp>
        <p:nvSpPr>
          <p:cNvPr id="5" name="TextBox 4"/>
          <p:cNvSpPr txBox="1"/>
          <p:nvPr/>
        </p:nvSpPr>
        <p:spPr>
          <a:xfrm>
            <a:off x="668740" y="627797"/>
            <a:ext cx="9771797" cy="3539430"/>
          </a:xfrm>
          <a:prstGeom prst="rect">
            <a:avLst/>
          </a:prstGeom>
          <a:solidFill>
            <a:schemeClr val="tx1">
              <a:lumMod val="85000"/>
            </a:schemeClr>
          </a:solidFill>
          <a:ln w="76200">
            <a:solidFill>
              <a:schemeClr val="accent2"/>
            </a:solidFill>
          </a:ln>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John 11:25-26  Jesus said unto her, I am the resurrection, and the life: he that believeth in me, though he were dead, yet shall he live:  </a:t>
            </a:r>
            <a:r>
              <a:rPr lang="en-US" sz="2800" b="1" dirty="0" smtClean="0">
                <a:solidFill>
                  <a:schemeClr val="bg1"/>
                </a:solidFill>
                <a:effectLst>
                  <a:outerShdw blurRad="38100" dist="38100" dir="2700000" algn="tl">
                    <a:srgbClr val="000000">
                      <a:alpha val="43137"/>
                    </a:srgbClr>
                  </a:outerShdw>
                </a:effectLst>
              </a:rPr>
              <a:t>And </a:t>
            </a:r>
            <a:r>
              <a:rPr lang="en-US" sz="2800" b="1" dirty="0">
                <a:solidFill>
                  <a:schemeClr val="bg1"/>
                </a:solidFill>
                <a:effectLst>
                  <a:outerShdw blurRad="38100" dist="38100" dir="2700000" algn="tl">
                    <a:srgbClr val="000000">
                      <a:alpha val="43137"/>
                    </a:srgbClr>
                  </a:outerShdw>
                </a:effectLst>
              </a:rPr>
              <a:t>whosoever </a:t>
            </a:r>
            <a:r>
              <a:rPr lang="en-US" sz="2800" b="1" dirty="0" err="1">
                <a:solidFill>
                  <a:schemeClr val="bg1"/>
                </a:solidFill>
                <a:effectLst>
                  <a:outerShdw blurRad="38100" dist="38100" dir="2700000" algn="tl">
                    <a:srgbClr val="000000">
                      <a:alpha val="43137"/>
                    </a:srgbClr>
                  </a:outerShdw>
                </a:effectLst>
              </a:rPr>
              <a:t>liveth</a:t>
            </a:r>
            <a:r>
              <a:rPr lang="en-US" sz="2800" b="1" dirty="0">
                <a:solidFill>
                  <a:schemeClr val="bg1"/>
                </a:solidFill>
                <a:effectLst>
                  <a:outerShdw blurRad="38100" dist="38100" dir="2700000" algn="tl">
                    <a:srgbClr val="000000">
                      <a:alpha val="43137"/>
                    </a:srgbClr>
                  </a:outerShdw>
                </a:effectLst>
              </a:rPr>
              <a:t> and believeth in me shall never die</a:t>
            </a:r>
            <a:r>
              <a:rPr lang="en-US" sz="2800" b="1" dirty="0" smtClean="0">
                <a:solidFill>
                  <a:schemeClr val="bg1"/>
                </a:solidFill>
                <a:effectLst>
                  <a:outerShdw blurRad="38100" dist="38100" dir="2700000" algn="tl">
                    <a:srgbClr val="000000">
                      <a:alpha val="43137"/>
                    </a:srgbClr>
                  </a:outerShdw>
                </a:effectLst>
              </a:rPr>
              <a:t>.</a:t>
            </a:r>
          </a:p>
          <a:p>
            <a:endParaRPr lang="en-US" sz="2800" b="1"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Hebrews 9:27  And as it is appointed unto men once to die, but after this the judgment:</a:t>
            </a:r>
          </a:p>
          <a:p>
            <a:endParaRPr lang="en-US" sz="2800"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888153" y="4167227"/>
            <a:ext cx="7010188" cy="2690773"/>
          </a:xfrm>
          <a:prstGeom prst="rect">
            <a:avLst/>
          </a:prstGeom>
        </p:spPr>
      </p:pic>
    </p:spTree>
    <p:extLst>
      <p:ext uri="{BB962C8B-B14F-4D97-AF65-F5344CB8AC3E}">
        <p14:creationId xmlns:p14="http://schemas.microsoft.com/office/powerpoint/2010/main" val="2684365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8292" y="1910581"/>
            <a:ext cx="9809665" cy="2123658"/>
          </a:xfrm>
          <a:prstGeom prst="rect">
            <a:avLst/>
          </a:prstGeom>
          <a:solidFill>
            <a:schemeClr val="bg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857250" indent="-857250">
              <a:buAutoNum type="romanUcPeriod" startAt="4"/>
            </a:pPr>
            <a:r>
              <a:rPr lang="en-US" sz="4400" b="1" dirty="0" smtClean="0">
                <a:effectLst>
                  <a:outerShdw blurRad="38100" dist="38100" dir="2700000" algn="tl">
                    <a:srgbClr val="000000">
                      <a:alpha val="43137"/>
                    </a:srgbClr>
                  </a:outerShdw>
                </a:effectLst>
              </a:rPr>
              <a:t>I am the light of the world</a:t>
            </a:r>
          </a:p>
          <a:p>
            <a:pPr marL="857250" indent="-857250">
              <a:buAutoNum type="romanUcPeriod" startAt="4"/>
            </a:pPr>
            <a:r>
              <a:rPr lang="en-US" sz="4400" b="1" dirty="0" smtClean="0">
                <a:effectLst>
                  <a:outerShdw blurRad="38100" dist="38100" dir="2700000" algn="tl">
                    <a:srgbClr val="000000">
                      <a:alpha val="43137"/>
                    </a:srgbClr>
                  </a:outerShdw>
                </a:effectLst>
              </a:rPr>
              <a:t>I am the way, truth, life</a:t>
            </a:r>
          </a:p>
          <a:p>
            <a:pPr marL="857250" indent="-857250">
              <a:buAutoNum type="romanUcPeriod" startAt="4"/>
            </a:pPr>
            <a:r>
              <a:rPr lang="en-US" sz="4400" b="1" dirty="0" smtClean="0">
                <a:effectLst>
                  <a:outerShdw blurRad="38100" dist="38100" dir="2700000" algn="tl">
                    <a:srgbClr val="000000">
                      <a:alpha val="43137"/>
                    </a:srgbClr>
                  </a:outerShdw>
                </a:effectLst>
              </a:rPr>
              <a:t>I am the resurrection and life</a:t>
            </a:r>
          </a:p>
        </p:txBody>
      </p:sp>
    </p:spTree>
    <p:extLst>
      <p:ext uri="{BB962C8B-B14F-4D97-AF65-F5344CB8AC3E}">
        <p14:creationId xmlns:p14="http://schemas.microsoft.com/office/powerpoint/2010/main" val="421812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dirty="0"/>
          </a:p>
        </p:txBody>
      </p:sp>
      <p:sp>
        <p:nvSpPr>
          <p:cNvPr id="3" name="Subtitle 2"/>
          <p:cNvSpPr>
            <a:spLocks noGrp="1"/>
          </p:cNvSpPr>
          <p:nvPr>
            <p:ph type="subTitle" idx="1"/>
          </p:nvPr>
        </p:nvSpPr>
        <p:spPr>
          <a:xfrm>
            <a:off x="1154955" y="4777380"/>
            <a:ext cx="8825658" cy="1623420"/>
          </a:xfrm>
        </p:spPr>
        <p:txBody>
          <a:bodyPr>
            <a:normAutofit/>
          </a:bodyPr>
          <a:lstStyle/>
          <a:p>
            <a:endParaRPr lang="en-US" sz="3200" b="1" dirty="0"/>
          </a:p>
        </p:txBody>
      </p:sp>
      <p:sp>
        <p:nvSpPr>
          <p:cNvPr id="5" name="TextBox 4"/>
          <p:cNvSpPr txBox="1"/>
          <p:nvPr/>
        </p:nvSpPr>
        <p:spPr>
          <a:xfrm>
            <a:off x="368490" y="614149"/>
            <a:ext cx="10658901" cy="3970318"/>
          </a:xfrm>
          <a:prstGeom prst="rect">
            <a:avLst/>
          </a:prstGeom>
          <a:solidFill>
            <a:schemeClr val="tx1">
              <a:lumMod val="85000"/>
            </a:schemeClr>
          </a:solidFill>
          <a:ln w="76200">
            <a:solidFill>
              <a:schemeClr val="accent2"/>
            </a:solidFill>
          </a:ln>
        </p:spPr>
        <p:txBody>
          <a:bodyPr wrap="square" rtlCol="0">
            <a:spAutoFit/>
          </a:bodyPr>
          <a:lstStyle/>
          <a:p>
            <a:r>
              <a:rPr lang="en-US" sz="2800" dirty="0" smtClean="0">
                <a:ln>
                  <a:solidFill>
                    <a:schemeClr val="tx1">
                      <a:lumMod val="50000"/>
                    </a:schemeClr>
                  </a:solidFill>
                </a:ln>
                <a:solidFill>
                  <a:schemeClr val="bg1"/>
                </a:solidFill>
                <a:latin typeface="Arial Black" panose="020B0A04020102020204" pitchFamily="34" charset="0"/>
              </a:rPr>
              <a:t>The Bible requires a response:</a:t>
            </a:r>
          </a:p>
          <a:p>
            <a:endParaRPr lang="en-US" sz="2800" dirty="0" smtClean="0">
              <a:ln>
                <a:solidFill>
                  <a:schemeClr val="tx1">
                    <a:lumMod val="50000"/>
                  </a:schemeClr>
                </a:solidFill>
              </a:ln>
              <a:solidFill>
                <a:schemeClr val="bg1"/>
              </a:solidFill>
              <a:latin typeface="Arial Black" panose="020B0A04020102020204" pitchFamily="34" charset="0"/>
            </a:endParaRPr>
          </a:p>
          <a:p>
            <a:r>
              <a:rPr lang="en-US" sz="2800" dirty="0" smtClean="0">
                <a:ln>
                  <a:solidFill>
                    <a:schemeClr val="tx1">
                      <a:lumMod val="50000"/>
                    </a:schemeClr>
                  </a:solidFill>
                </a:ln>
                <a:solidFill>
                  <a:schemeClr val="bg1"/>
                </a:solidFill>
                <a:latin typeface="Arial Black" panose="020B0A04020102020204" pitchFamily="34" charset="0"/>
              </a:rPr>
              <a:t>He is the light of the world – Do you take his light?</a:t>
            </a:r>
          </a:p>
          <a:p>
            <a:endParaRPr lang="en-US" sz="2800" dirty="0">
              <a:ln>
                <a:solidFill>
                  <a:schemeClr val="tx1">
                    <a:lumMod val="50000"/>
                  </a:schemeClr>
                </a:solidFill>
              </a:ln>
              <a:solidFill>
                <a:schemeClr val="bg1"/>
              </a:solidFill>
              <a:latin typeface="Arial Black" panose="020B0A04020102020204" pitchFamily="34" charset="0"/>
            </a:endParaRPr>
          </a:p>
          <a:p>
            <a:r>
              <a:rPr lang="en-US" sz="2800" dirty="0" smtClean="0">
                <a:ln>
                  <a:solidFill>
                    <a:schemeClr val="tx1">
                      <a:lumMod val="50000"/>
                    </a:schemeClr>
                  </a:solidFill>
                </a:ln>
                <a:solidFill>
                  <a:schemeClr val="bg1"/>
                </a:solidFill>
                <a:latin typeface="Arial Black" panose="020B0A04020102020204" pitchFamily="34" charset="0"/>
              </a:rPr>
              <a:t>He is the way the truth and the life – Are you on that path?</a:t>
            </a:r>
          </a:p>
          <a:p>
            <a:endParaRPr lang="en-US" sz="2800" dirty="0">
              <a:ln>
                <a:solidFill>
                  <a:schemeClr val="tx1">
                    <a:lumMod val="50000"/>
                  </a:schemeClr>
                </a:solidFill>
              </a:ln>
              <a:solidFill>
                <a:schemeClr val="bg1"/>
              </a:solidFill>
              <a:latin typeface="Arial Black" panose="020B0A04020102020204" pitchFamily="34" charset="0"/>
            </a:endParaRPr>
          </a:p>
          <a:p>
            <a:r>
              <a:rPr lang="en-US" sz="2800" dirty="0" smtClean="0">
                <a:ln>
                  <a:solidFill>
                    <a:schemeClr val="tx1">
                      <a:lumMod val="50000"/>
                    </a:schemeClr>
                  </a:solidFill>
                </a:ln>
                <a:solidFill>
                  <a:schemeClr val="bg1"/>
                </a:solidFill>
                <a:latin typeface="Arial Black" panose="020B0A04020102020204" pitchFamily="34" charset="0"/>
              </a:rPr>
              <a:t>He is the resurrection and the life – Who are you telling?</a:t>
            </a:r>
          </a:p>
        </p:txBody>
      </p:sp>
    </p:spTree>
    <p:extLst>
      <p:ext uri="{BB962C8B-B14F-4D97-AF65-F5344CB8AC3E}">
        <p14:creationId xmlns:p14="http://schemas.microsoft.com/office/powerpoint/2010/main" val="3017456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dirty="0"/>
          </a:p>
        </p:txBody>
      </p:sp>
      <p:sp>
        <p:nvSpPr>
          <p:cNvPr id="3" name="Subtitle 2"/>
          <p:cNvSpPr>
            <a:spLocks noGrp="1"/>
          </p:cNvSpPr>
          <p:nvPr>
            <p:ph type="subTitle" idx="1"/>
          </p:nvPr>
        </p:nvSpPr>
        <p:spPr>
          <a:xfrm>
            <a:off x="1154955" y="4777380"/>
            <a:ext cx="8825658" cy="1623420"/>
          </a:xfrm>
        </p:spPr>
        <p:txBody>
          <a:bodyPr>
            <a:normAutofit/>
          </a:bodyPr>
          <a:lstStyle/>
          <a:p>
            <a:endParaRPr lang="en-US" sz="3200" b="1" dirty="0"/>
          </a:p>
        </p:txBody>
      </p:sp>
      <p:sp>
        <p:nvSpPr>
          <p:cNvPr id="5" name="TextBox 4"/>
          <p:cNvSpPr txBox="1"/>
          <p:nvPr/>
        </p:nvSpPr>
        <p:spPr>
          <a:xfrm>
            <a:off x="668740" y="627797"/>
            <a:ext cx="9771797" cy="3970318"/>
          </a:xfrm>
          <a:prstGeom prst="rect">
            <a:avLst/>
          </a:prstGeom>
          <a:solidFill>
            <a:schemeClr val="tx1">
              <a:lumMod val="85000"/>
            </a:schemeClr>
          </a:solidFill>
          <a:ln w="76200">
            <a:solidFill>
              <a:schemeClr val="accent2"/>
            </a:solidFill>
          </a:ln>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John 10:11-14  </a:t>
            </a:r>
            <a:r>
              <a:rPr lang="en-US" sz="2800" b="1" dirty="0" smtClean="0">
                <a:solidFill>
                  <a:schemeClr val="bg1"/>
                </a:solidFill>
                <a:effectLst>
                  <a:outerShdw blurRad="38100" dist="38100" dir="2700000" algn="tl">
                    <a:srgbClr val="000000">
                      <a:alpha val="43137"/>
                    </a:srgbClr>
                  </a:outerShdw>
                </a:effectLst>
              </a:rPr>
              <a:t>(11) I </a:t>
            </a:r>
            <a:r>
              <a:rPr lang="en-US" sz="2800" b="1" dirty="0">
                <a:solidFill>
                  <a:schemeClr val="bg1"/>
                </a:solidFill>
                <a:effectLst>
                  <a:outerShdw blurRad="38100" dist="38100" dir="2700000" algn="tl">
                    <a:srgbClr val="000000">
                      <a:alpha val="43137"/>
                    </a:srgbClr>
                  </a:outerShdw>
                </a:effectLst>
              </a:rPr>
              <a:t>am the good shepherd: the good shepherd giveth his life for the sheep.  (12)  But he that is an hireling, and not the shepherd, whose own the sheep are not, </a:t>
            </a:r>
            <a:r>
              <a:rPr lang="en-US" sz="2800" b="1" dirty="0" smtClean="0">
                <a:solidFill>
                  <a:schemeClr val="bg1"/>
                </a:solidFill>
                <a:effectLst>
                  <a:outerShdw blurRad="38100" dist="38100" dir="2700000" algn="tl">
                    <a:srgbClr val="000000">
                      <a:alpha val="43137"/>
                    </a:srgbClr>
                  </a:outerShdw>
                </a:effectLst>
              </a:rPr>
              <a:t>sees </a:t>
            </a:r>
            <a:r>
              <a:rPr lang="en-US" sz="2800" b="1" dirty="0">
                <a:solidFill>
                  <a:schemeClr val="bg1"/>
                </a:solidFill>
                <a:effectLst>
                  <a:outerShdw blurRad="38100" dist="38100" dir="2700000" algn="tl">
                    <a:srgbClr val="000000">
                      <a:alpha val="43137"/>
                    </a:srgbClr>
                  </a:outerShdw>
                </a:effectLst>
              </a:rPr>
              <a:t>the wolf coming, and </a:t>
            </a:r>
            <a:r>
              <a:rPr lang="en-US" sz="2800" b="1" dirty="0" smtClean="0">
                <a:solidFill>
                  <a:schemeClr val="bg1"/>
                </a:solidFill>
                <a:effectLst>
                  <a:outerShdw blurRad="38100" dist="38100" dir="2700000" algn="tl">
                    <a:srgbClr val="000000">
                      <a:alpha val="43137"/>
                    </a:srgbClr>
                  </a:outerShdw>
                </a:effectLst>
              </a:rPr>
              <a:t>leaves </a:t>
            </a:r>
            <a:r>
              <a:rPr lang="en-US" sz="2800" b="1" dirty="0">
                <a:solidFill>
                  <a:schemeClr val="bg1"/>
                </a:solidFill>
                <a:effectLst>
                  <a:outerShdw blurRad="38100" dist="38100" dir="2700000" algn="tl">
                    <a:srgbClr val="000000">
                      <a:alpha val="43137"/>
                    </a:srgbClr>
                  </a:outerShdw>
                </a:effectLst>
              </a:rPr>
              <a:t>the sheep, and </a:t>
            </a:r>
            <a:r>
              <a:rPr lang="en-US" sz="2800" b="1" dirty="0" smtClean="0">
                <a:solidFill>
                  <a:schemeClr val="bg1"/>
                </a:solidFill>
                <a:effectLst>
                  <a:outerShdw blurRad="38100" dist="38100" dir="2700000" algn="tl">
                    <a:srgbClr val="000000">
                      <a:alpha val="43137"/>
                    </a:srgbClr>
                  </a:outerShdw>
                </a:effectLst>
              </a:rPr>
              <a:t>flees: </a:t>
            </a:r>
            <a:r>
              <a:rPr lang="en-US" sz="2800" b="1" dirty="0">
                <a:solidFill>
                  <a:schemeClr val="bg1"/>
                </a:solidFill>
                <a:effectLst>
                  <a:outerShdw blurRad="38100" dist="38100" dir="2700000" algn="tl">
                    <a:srgbClr val="000000">
                      <a:alpha val="43137"/>
                    </a:srgbClr>
                  </a:outerShdw>
                </a:effectLst>
              </a:rPr>
              <a:t>and the wolf </a:t>
            </a:r>
            <a:r>
              <a:rPr lang="en-US" sz="2800" b="1" dirty="0" smtClean="0">
                <a:solidFill>
                  <a:schemeClr val="bg1"/>
                </a:solidFill>
                <a:effectLst>
                  <a:outerShdw blurRad="38100" dist="38100" dir="2700000" algn="tl">
                    <a:srgbClr val="000000">
                      <a:alpha val="43137"/>
                    </a:srgbClr>
                  </a:outerShdw>
                </a:effectLst>
              </a:rPr>
              <a:t>catches </a:t>
            </a:r>
            <a:r>
              <a:rPr lang="en-US" sz="2800" b="1" dirty="0">
                <a:solidFill>
                  <a:schemeClr val="bg1"/>
                </a:solidFill>
                <a:effectLst>
                  <a:outerShdw blurRad="38100" dist="38100" dir="2700000" algn="tl">
                    <a:srgbClr val="000000">
                      <a:alpha val="43137"/>
                    </a:srgbClr>
                  </a:outerShdw>
                </a:effectLst>
              </a:rPr>
              <a:t>them, and </a:t>
            </a:r>
            <a:r>
              <a:rPr lang="en-US" sz="2800" b="1" dirty="0" smtClean="0">
                <a:solidFill>
                  <a:schemeClr val="bg1"/>
                </a:solidFill>
                <a:effectLst>
                  <a:outerShdw blurRad="38100" dist="38100" dir="2700000" algn="tl">
                    <a:srgbClr val="000000">
                      <a:alpha val="43137"/>
                    </a:srgbClr>
                  </a:outerShdw>
                </a:effectLst>
              </a:rPr>
              <a:t>scatters </a:t>
            </a:r>
            <a:r>
              <a:rPr lang="en-US" sz="2800" b="1" dirty="0">
                <a:solidFill>
                  <a:schemeClr val="bg1"/>
                </a:solidFill>
                <a:effectLst>
                  <a:outerShdw blurRad="38100" dist="38100" dir="2700000" algn="tl">
                    <a:srgbClr val="000000">
                      <a:alpha val="43137"/>
                    </a:srgbClr>
                  </a:outerShdw>
                </a:effectLst>
              </a:rPr>
              <a:t>the sheep.  (13)  The hireling </a:t>
            </a:r>
            <a:r>
              <a:rPr lang="en-US" sz="2800" b="1" dirty="0" smtClean="0">
                <a:solidFill>
                  <a:schemeClr val="bg1"/>
                </a:solidFill>
                <a:effectLst>
                  <a:outerShdw blurRad="38100" dist="38100" dir="2700000" algn="tl">
                    <a:srgbClr val="000000">
                      <a:alpha val="43137"/>
                    </a:srgbClr>
                  </a:outerShdw>
                </a:effectLst>
              </a:rPr>
              <a:t>flees, </a:t>
            </a:r>
            <a:r>
              <a:rPr lang="en-US" sz="2800" b="1" dirty="0">
                <a:solidFill>
                  <a:schemeClr val="bg1"/>
                </a:solidFill>
                <a:effectLst>
                  <a:outerShdw blurRad="38100" dist="38100" dir="2700000" algn="tl">
                    <a:srgbClr val="000000">
                      <a:alpha val="43137"/>
                    </a:srgbClr>
                  </a:outerShdw>
                </a:effectLst>
              </a:rPr>
              <a:t>because he is an hireling, and </a:t>
            </a:r>
            <a:r>
              <a:rPr lang="en-US" sz="2800" b="1" dirty="0" smtClean="0">
                <a:solidFill>
                  <a:schemeClr val="bg1"/>
                </a:solidFill>
                <a:effectLst>
                  <a:outerShdw blurRad="38100" dist="38100" dir="2700000" algn="tl">
                    <a:srgbClr val="000000">
                      <a:alpha val="43137"/>
                    </a:srgbClr>
                  </a:outerShdw>
                </a:effectLst>
              </a:rPr>
              <a:t>cares </a:t>
            </a:r>
            <a:r>
              <a:rPr lang="en-US" sz="2800" b="1" dirty="0">
                <a:solidFill>
                  <a:schemeClr val="bg1"/>
                </a:solidFill>
                <a:effectLst>
                  <a:outerShdw blurRad="38100" dist="38100" dir="2700000" algn="tl">
                    <a:srgbClr val="000000">
                      <a:alpha val="43137"/>
                    </a:srgbClr>
                  </a:outerShdw>
                </a:effectLst>
              </a:rPr>
              <a:t>not for the sheep.  (14)  I am the good shepherd, and know my sheep, and am known of mine.</a:t>
            </a:r>
          </a:p>
        </p:txBody>
      </p:sp>
    </p:spTree>
    <p:extLst>
      <p:ext uri="{BB962C8B-B14F-4D97-AF65-F5344CB8AC3E}">
        <p14:creationId xmlns:p14="http://schemas.microsoft.com/office/powerpoint/2010/main" val="1133773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dirty="0"/>
          </a:p>
        </p:txBody>
      </p:sp>
      <p:sp>
        <p:nvSpPr>
          <p:cNvPr id="3" name="Subtitle 2"/>
          <p:cNvSpPr>
            <a:spLocks noGrp="1"/>
          </p:cNvSpPr>
          <p:nvPr>
            <p:ph type="subTitle" idx="1"/>
          </p:nvPr>
        </p:nvSpPr>
        <p:spPr>
          <a:xfrm>
            <a:off x="1154955" y="4777380"/>
            <a:ext cx="8825658" cy="1623420"/>
          </a:xfrm>
        </p:spPr>
        <p:txBody>
          <a:bodyPr>
            <a:normAutofit/>
          </a:bodyPr>
          <a:lstStyle/>
          <a:p>
            <a:endParaRPr lang="en-US" sz="3200" b="1" dirty="0"/>
          </a:p>
        </p:txBody>
      </p:sp>
      <p:sp>
        <p:nvSpPr>
          <p:cNvPr id="4" name="TextBox 3"/>
          <p:cNvSpPr txBox="1"/>
          <p:nvPr/>
        </p:nvSpPr>
        <p:spPr>
          <a:xfrm>
            <a:off x="681885" y="1599689"/>
            <a:ext cx="9771797" cy="3108543"/>
          </a:xfrm>
          <a:prstGeom prst="rect">
            <a:avLst/>
          </a:prstGeom>
          <a:solidFill>
            <a:schemeClr val="tx1">
              <a:lumMod val="85000"/>
            </a:schemeClr>
          </a:solidFill>
          <a:ln w="76200">
            <a:solidFill>
              <a:schemeClr val="accent2"/>
            </a:solidFill>
          </a:ln>
        </p:spPr>
        <p:txBody>
          <a:bodyPr wrap="square" rtlCol="0">
            <a:spAutoFit/>
          </a:bodyPr>
          <a:lstStyle/>
          <a:p>
            <a:r>
              <a:rPr lang="en-US" sz="2800" dirty="0" smtClean="0">
                <a:ln>
                  <a:solidFill>
                    <a:schemeClr val="tx1">
                      <a:lumMod val="50000"/>
                    </a:schemeClr>
                  </a:solidFill>
                </a:ln>
                <a:solidFill>
                  <a:schemeClr val="bg1"/>
                </a:solidFill>
                <a:latin typeface="Arial Black" panose="020B0A04020102020204" pitchFamily="34" charset="0"/>
              </a:rPr>
              <a:t>What about you?</a:t>
            </a:r>
            <a:endParaRPr lang="en-US" sz="2800" dirty="0">
              <a:ln>
                <a:solidFill>
                  <a:schemeClr val="tx1">
                    <a:lumMod val="50000"/>
                  </a:schemeClr>
                </a:solidFill>
              </a:ln>
              <a:solidFill>
                <a:schemeClr val="bg1"/>
              </a:solidFill>
              <a:latin typeface="Arial Black" panose="020B0A04020102020204" pitchFamily="34" charset="0"/>
            </a:endParaRPr>
          </a:p>
          <a:p>
            <a:endParaRPr lang="en-US" sz="2800" dirty="0" smtClean="0">
              <a:ln>
                <a:solidFill>
                  <a:schemeClr val="tx1">
                    <a:lumMod val="50000"/>
                  </a:schemeClr>
                </a:solidFill>
              </a:ln>
              <a:solidFill>
                <a:schemeClr val="bg1"/>
              </a:solidFill>
              <a:latin typeface="Arial Black" panose="020B0A04020102020204" pitchFamily="34" charset="0"/>
            </a:endParaRPr>
          </a:p>
          <a:p>
            <a:r>
              <a:rPr lang="en-US" sz="2800" dirty="0" smtClean="0">
                <a:ln>
                  <a:solidFill>
                    <a:schemeClr val="tx1">
                      <a:lumMod val="50000"/>
                    </a:schemeClr>
                  </a:solidFill>
                </a:ln>
                <a:solidFill>
                  <a:schemeClr val="bg1"/>
                </a:solidFill>
                <a:latin typeface="Arial Black" panose="020B0A04020102020204" pitchFamily="34" charset="0"/>
              </a:rPr>
              <a:t>Have you accepted Jesus as your Savior?</a:t>
            </a:r>
          </a:p>
          <a:p>
            <a:endParaRPr lang="en-US" sz="2800" dirty="0">
              <a:ln>
                <a:solidFill>
                  <a:schemeClr val="tx1">
                    <a:lumMod val="50000"/>
                  </a:schemeClr>
                </a:solidFill>
              </a:ln>
              <a:solidFill>
                <a:schemeClr val="bg1"/>
              </a:solidFill>
              <a:latin typeface="Arial Black" panose="020B0A04020102020204" pitchFamily="34" charset="0"/>
            </a:endParaRPr>
          </a:p>
          <a:p>
            <a:r>
              <a:rPr lang="en-US" sz="2800" dirty="0" smtClean="0">
                <a:ln>
                  <a:solidFill>
                    <a:schemeClr val="tx1">
                      <a:lumMod val="50000"/>
                    </a:schemeClr>
                  </a:solidFill>
                </a:ln>
                <a:solidFill>
                  <a:schemeClr val="bg1"/>
                </a:solidFill>
                <a:latin typeface="Arial Black" panose="020B0A04020102020204" pitchFamily="34" charset="0"/>
              </a:rPr>
              <a:t>Is your life filled with his light</a:t>
            </a:r>
            <a:r>
              <a:rPr lang="en-US" sz="2800" dirty="0" smtClean="0">
                <a:ln>
                  <a:solidFill>
                    <a:schemeClr val="tx1">
                      <a:lumMod val="50000"/>
                    </a:schemeClr>
                  </a:solidFill>
                </a:ln>
                <a:solidFill>
                  <a:schemeClr val="bg1"/>
                </a:solidFill>
                <a:latin typeface="Arial Black" panose="020B0A04020102020204" pitchFamily="34" charset="0"/>
              </a:rPr>
              <a:t>?</a:t>
            </a:r>
          </a:p>
          <a:p>
            <a:endParaRPr lang="en-US" sz="2800" dirty="0">
              <a:ln>
                <a:solidFill>
                  <a:schemeClr val="tx1">
                    <a:lumMod val="50000"/>
                  </a:schemeClr>
                </a:solidFill>
              </a:ln>
              <a:solidFill>
                <a:schemeClr val="bg1"/>
              </a:solidFill>
              <a:latin typeface="Arial Black" panose="020B0A04020102020204" pitchFamily="34" charset="0"/>
            </a:endParaRPr>
          </a:p>
          <a:p>
            <a:r>
              <a:rPr lang="en-US" sz="2800" dirty="0" smtClean="0">
                <a:ln>
                  <a:solidFill>
                    <a:schemeClr val="tx1">
                      <a:lumMod val="50000"/>
                    </a:schemeClr>
                  </a:solidFill>
                </a:ln>
                <a:solidFill>
                  <a:schemeClr val="bg1"/>
                </a:solidFill>
                <a:latin typeface="Arial Black" panose="020B0A04020102020204" pitchFamily="34" charset="0"/>
              </a:rPr>
              <a:t>Are you living in the reality of death?</a:t>
            </a:r>
          </a:p>
        </p:txBody>
      </p:sp>
    </p:spTree>
    <p:extLst>
      <p:ext uri="{BB962C8B-B14F-4D97-AF65-F5344CB8AC3E}">
        <p14:creationId xmlns:p14="http://schemas.microsoft.com/office/powerpoint/2010/main" val="380431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8" name="TextBox 7"/>
          <p:cNvSpPr txBox="1"/>
          <p:nvPr/>
        </p:nvSpPr>
        <p:spPr>
          <a:xfrm>
            <a:off x="780996" y="1282783"/>
            <a:ext cx="10860543" cy="2123658"/>
          </a:xfrm>
          <a:prstGeom prst="rect">
            <a:avLst/>
          </a:prstGeom>
          <a:solidFill>
            <a:schemeClr val="bg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857250" indent="-857250">
              <a:buAutoNum type="romanUcPeriod"/>
            </a:pPr>
            <a:r>
              <a:rPr lang="en-US" sz="4400" b="1" dirty="0" smtClean="0">
                <a:effectLst>
                  <a:outerShdw blurRad="38100" dist="38100" dir="2700000" algn="tl">
                    <a:srgbClr val="000000">
                      <a:alpha val="43137"/>
                    </a:srgbClr>
                  </a:outerShdw>
                </a:effectLst>
              </a:rPr>
              <a:t>I AM</a:t>
            </a:r>
            <a:r>
              <a:rPr lang="en-US" sz="4400" b="1" dirty="0" smtClean="0">
                <a:effectLst>
                  <a:outerShdw blurRad="38100" dist="38100" dir="2700000" algn="tl">
                    <a:srgbClr val="000000">
                      <a:alpha val="43137"/>
                    </a:srgbClr>
                  </a:outerShdw>
                </a:effectLst>
              </a:rPr>
              <a:t>…												Ex. 3:14</a:t>
            </a:r>
            <a:endParaRPr lang="en-US" sz="4400" b="1" dirty="0" smtClean="0">
              <a:effectLst>
                <a:outerShdw blurRad="38100" dist="38100" dir="2700000" algn="tl">
                  <a:srgbClr val="000000">
                    <a:alpha val="43137"/>
                  </a:srgbClr>
                </a:outerShdw>
              </a:effectLst>
            </a:endParaRPr>
          </a:p>
          <a:p>
            <a:pPr marL="857250" indent="-857250">
              <a:buAutoNum type="romanUcPeriod"/>
            </a:pPr>
            <a:r>
              <a:rPr lang="en-US" sz="4400" b="1" dirty="0" smtClean="0">
                <a:effectLst>
                  <a:outerShdw blurRad="38100" dist="38100" dir="2700000" algn="tl">
                    <a:srgbClr val="000000">
                      <a:alpha val="43137"/>
                    </a:srgbClr>
                  </a:outerShdw>
                </a:effectLst>
              </a:rPr>
              <a:t>I am the </a:t>
            </a:r>
            <a:r>
              <a:rPr lang="en-US" sz="4400" b="1" dirty="0" smtClean="0">
                <a:effectLst>
                  <a:outerShdw blurRad="38100" dist="38100" dir="2700000" algn="tl">
                    <a:srgbClr val="000000">
                      <a:alpha val="43137"/>
                    </a:srgbClr>
                  </a:outerShdw>
                </a:effectLst>
              </a:rPr>
              <a:t>Gate							John 10:9</a:t>
            </a:r>
            <a:endParaRPr lang="en-US" sz="4400" b="1" dirty="0" smtClean="0">
              <a:effectLst>
                <a:outerShdw blurRad="38100" dist="38100" dir="2700000" algn="tl">
                  <a:srgbClr val="000000">
                    <a:alpha val="43137"/>
                  </a:srgbClr>
                </a:outerShdw>
              </a:effectLst>
            </a:endParaRPr>
          </a:p>
          <a:p>
            <a:pPr marL="857250" indent="-857250">
              <a:buAutoNum type="romanUcPeriod"/>
            </a:pPr>
            <a:r>
              <a:rPr lang="en-US" sz="4400" b="1" dirty="0" smtClean="0">
                <a:effectLst>
                  <a:outerShdw blurRad="38100" dist="38100" dir="2700000" algn="tl">
                    <a:srgbClr val="000000">
                      <a:alpha val="43137"/>
                    </a:srgbClr>
                  </a:outerShdw>
                </a:effectLst>
              </a:rPr>
              <a:t>I am the Good </a:t>
            </a:r>
            <a:r>
              <a:rPr lang="en-US" sz="4400" b="1" dirty="0" smtClean="0">
                <a:effectLst>
                  <a:outerShdw blurRad="38100" dist="38100" dir="2700000" algn="tl">
                    <a:srgbClr val="000000">
                      <a:alpha val="43137"/>
                    </a:srgbClr>
                  </a:outerShdw>
                </a:effectLst>
              </a:rPr>
              <a:t>Shepherd	John 10:11</a:t>
            </a:r>
            <a:endParaRPr lang="en-US" sz="44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435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8" name="Picture 7"/>
          <p:cNvPicPr>
            <a:picLocks noChangeAspect="1"/>
          </p:cNvPicPr>
          <p:nvPr/>
        </p:nvPicPr>
        <p:blipFill>
          <a:blip r:embed="rId2"/>
          <a:stretch>
            <a:fillRect/>
          </a:stretch>
        </p:blipFill>
        <p:spPr>
          <a:xfrm>
            <a:off x="-2" y="0"/>
            <a:ext cx="12192001"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2002" cy="6858001"/>
          </a:xfrm>
          <a:prstGeom prst="rect">
            <a:avLst/>
          </a:prstGeom>
        </p:spPr>
      </p:pic>
      <p:pic>
        <p:nvPicPr>
          <p:cNvPr id="6" name="Picture 5"/>
          <p:cNvPicPr>
            <a:picLocks noChangeAspect="1"/>
          </p:cNvPicPr>
          <p:nvPr/>
        </p:nvPicPr>
        <p:blipFill>
          <a:blip r:embed="rId4"/>
          <a:stretch>
            <a:fillRect/>
          </a:stretch>
        </p:blipFill>
        <p:spPr>
          <a:xfrm>
            <a:off x="0" y="0"/>
            <a:ext cx="12063646" cy="6755642"/>
          </a:xfrm>
          <a:prstGeom prst="rect">
            <a:avLst/>
          </a:prstGeom>
        </p:spPr>
      </p:pic>
      <p:sp>
        <p:nvSpPr>
          <p:cNvPr id="5" name="TextBox 4"/>
          <p:cNvSpPr txBox="1"/>
          <p:nvPr/>
        </p:nvSpPr>
        <p:spPr>
          <a:xfrm>
            <a:off x="520291" y="5427779"/>
            <a:ext cx="9248824" cy="769441"/>
          </a:xfrm>
          <a:prstGeom prst="rect">
            <a:avLst/>
          </a:prstGeom>
          <a:solidFill>
            <a:schemeClr val="bg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400" b="1" dirty="0" smtClean="0">
                <a:effectLst>
                  <a:outerShdw blurRad="38100" dist="38100" dir="2700000" algn="tl">
                    <a:srgbClr val="000000">
                      <a:alpha val="43137"/>
                    </a:srgbClr>
                  </a:outerShdw>
                </a:effectLst>
              </a:rPr>
              <a:t>IV.</a:t>
            </a:r>
            <a:r>
              <a:rPr lang="en-US" sz="4400" b="1" dirty="0">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I am </a:t>
            </a:r>
            <a:r>
              <a:rPr lang="en-US" sz="4400" b="1" dirty="0" smtClean="0">
                <a:effectLst>
                  <a:outerShdw blurRad="38100" dist="38100" dir="2700000" algn="tl">
                    <a:srgbClr val="000000">
                      <a:alpha val="43137"/>
                    </a:srgbClr>
                  </a:outerShdw>
                </a:effectLst>
              </a:rPr>
              <a:t>the light of the World</a:t>
            </a:r>
            <a:endParaRPr lang="en-US" sz="44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8472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dirty="0"/>
          </a:p>
        </p:txBody>
      </p:sp>
      <p:sp>
        <p:nvSpPr>
          <p:cNvPr id="3" name="Subtitle 2"/>
          <p:cNvSpPr>
            <a:spLocks noGrp="1"/>
          </p:cNvSpPr>
          <p:nvPr>
            <p:ph type="subTitle" idx="1"/>
          </p:nvPr>
        </p:nvSpPr>
        <p:spPr>
          <a:xfrm>
            <a:off x="1154955" y="4777380"/>
            <a:ext cx="8825658" cy="1623420"/>
          </a:xfrm>
        </p:spPr>
        <p:txBody>
          <a:bodyPr>
            <a:normAutofit/>
          </a:bodyPr>
          <a:lstStyle/>
          <a:p>
            <a:endParaRPr lang="en-US" sz="3200" b="1" dirty="0"/>
          </a:p>
        </p:txBody>
      </p:sp>
      <p:sp>
        <p:nvSpPr>
          <p:cNvPr id="4" name="TextBox 3"/>
          <p:cNvSpPr txBox="1"/>
          <p:nvPr/>
        </p:nvSpPr>
        <p:spPr>
          <a:xfrm>
            <a:off x="545910" y="600502"/>
            <a:ext cx="9771797" cy="5262979"/>
          </a:xfrm>
          <a:prstGeom prst="rect">
            <a:avLst/>
          </a:prstGeom>
          <a:solidFill>
            <a:schemeClr val="tx1">
              <a:lumMod val="85000"/>
            </a:schemeClr>
          </a:solidFill>
          <a:ln w="76200">
            <a:solidFill>
              <a:schemeClr val="accent2"/>
            </a:solidFill>
          </a:ln>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John 8:12  Then </a:t>
            </a:r>
            <a:r>
              <a:rPr lang="en-US" sz="2800" b="1" dirty="0" err="1">
                <a:solidFill>
                  <a:schemeClr val="bg1"/>
                </a:solidFill>
                <a:effectLst>
                  <a:outerShdw blurRad="38100" dist="38100" dir="2700000" algn="tl">
                    <a:srgbClr val="000000">
                      <a:alpha val="43137"/>
                    </a:srgbClr>
                  </a:outerShdw>
                </a:effectLst>
              </a:rPr>
              <a:t>spake</a:t>
            </a:r>
            <a:r>
              <a:rPr lang="en-US" sz="2800" b="1" dirty="0">
                <a:solidFill>
                  <a:schemeClr val="bg1"/>
                </a:solidFill>
                <a:effectLst>
                  <a:outerShdw blurRad="38100" dist="38100" dir="2700000" algn="tl">
                    <a:srgbClr val="000000">
                      <a:alpha val="43137"/>
                    </a:srgbClr>
                  </a:outerShdw>
                </a:effectLst>
              </a:rPr>
              <a:t> Jesus again unto them, saying, I am the light of the world: he that </a:t>
            </a:r>
            <a:r>
              <a:rPr lang="en-US" sz="2800" b="1" dirty="0" err="1">
                <a:solidFill>
                  <a:schemeClr val="bg1"/>
                </a:solidFill>
                <a:effectLst>
                  <a:outerShdw blurRad="38100" dist="38100" dir="2700000" algn="tl">
                    <a:srgbClr val="000000">
                      <a:alpha val="43137"/>
                    </a:srgbClr>
                  </a:outerShdw>
                </a:effectLst>
              </a:rPr>
              <a:t>followeth</a:t>
            </a:r>
            <a:r>
              <a:rPr lang="en-US" sz="2800" b="1" dirty="0">
                <a:solidFill>
                  <a:schemeClr val="bg1"/>
                </a:solidFill>
                <a:effectLst>
                  <a:outerShdw blurRad="38100" dist="38100" dir="2700000" algn="tl">
                    <a:srgbClr val="000000">
                      <a:alpha val="43137"/>
                    </a:srgbClr>
                  </a:outerShdw>
                </a:effectLst>
              </a:rPr>
              <a:t> me shall not walk in darkness, but shall have the light of life</a:t>
            </a:r>
            <a:r>
              <a:rPr lang="en-US" sz="2800" b="1" dirty="0" smtClean="0">
                <a:solidFill>
                  <a:schemeClr val="bg1"/>
                </a:solidFill>
                <a:effectLst>
                  <a:outerShdw blurRad="38100" dist="38100" dir="2700000" algn="tl">
                    <a:srgbClr val="000000">
                      <a:alpha val="43137"/>
                    </a:srgbClr>
                  </a:outerShdw>
                </a:effectLst>
              </a:rPr>
              <a:t>.</a:t>
            </a:r>
          </a:p>
          <a:p>
            <a:endParaRPr lang="en-US" sz="2800" b="1"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Psalms 119:105  </a:t>
            </a:r>
            <a:r>
              <a:rPr lang="en-US" sz="2800" b="1" dirty="0" smtClean="0">
                <a:solidFill>
                  <a:schemeClr val="bg1"/>
                </a:solidFill>
                <a:effectLst>
                  <a:outerShdw blurRad="38100" dist="38100" dir="2700000" algn="tl">
                    <a:srgbClr val="000000">
                      <a:alpha val="43137"/>
                    </a:srgbClr>
                  </a:outerShdw>
                </a:effectLst>
              </a:rPr>
              <a:t>Thy </a:t>
            </a:r>
            <a:r>
              <a:rPr lang="en-US" sz="2800" b="1" dirty="0">
                <a:solidFill>
                  <a:schemeClr val="bg1"/>
                </a:solidFill>
                <a:effectLst>
                  <a:outerShdw blurRad="38100" dist="38100" dir="2700000" algn="tl">
                    <a:srgbClr val="000000">
                      <a:alpha val="43137"/>
                    </a:srgbClr>
                  </a:outerShdw>
                </a:effectLst>
              </a:rPr>
              <a:t>word is a lamp unto my feet, and a light unto my path</a:t>
            </a:r>
            <a:r>
              <a:rPr lang="en-US" sz="2800" b="1" dirty="0" smtClean="0">
                <a:solidFill>
                  <a:schemeClr val="bg1"/>
                </a:solidFill>
                <a:effectLst>
                  <a:outerShdw blurRad="38100" dist="38100" dir="2700000" algn="tl">
                    <a:srgbClr val="000000">
                      <a:alpha val="43137"/>
                    </a:srgbClr>
                  </a:outerShdw>
                </a:effectLst>
              </a:rPr>
              <a:t>.</a:t>
            </a:r>
          </a:p>
          <a:p>
            <a:endParaRPr lang="en-US" sz="2800" b="1"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John 1:5  And the light </a:t>
            </a:r>
            <a:r>
              <a:rPr lang="en-US" sz="2800" b="1" dirty="0" err="1">
                <a:solidFill>
                  <a:schemeClr val="bg1"/>
                </a:solidFill>
                <a:effectLst>
                  <a:outerShdw blurRad="38100" dist="38100" dir="2700000" algn="tl">
                    <a:srgbClr val="000000">
                      <a:alpha val="43137"/>
                    </a:srgbClr>
                  </a:outerShdw>
                </a:effectLst>
              </a:rPr>
              <a:t>shineth</a:t>
            </a:r>
            <a:r>
              <a:rPr lang="en-US" sz="2800" b="1" dirty="0">
                <a:solidFill>
                  <a:schemeClr val="bg1"/>
                </a:solidFill>
                <a:effectLst>
                  <a:outerShdw blurRad="38100" dist="38100" dir="2700000" algn="tl">
                    <a:srgbClr val="000000">
                      <a:alpha val="43137"/>
                    </a:srgbClr>
                  </a:outerShdw>
                </a:effectLst>
              </a:rPr>
              <a:t> in darkness; and the darkness comprehended it not.</a:t>
            </a:r>
          </a:p>
          <a:p>
            <a:endParaRPr lang="en-US" sz="2800" b="1" dirty="0" smtClean="0">
              <a:solidFill>
                <a:schemeClr val="bg1"/>
              </a:solidFill>
              <a:effectLst>
                <a:outerShdw blurRad="38100" dist="38100" dir="2700000" algn="tl">
                  <a:srgbClr val="000000">
                    <a:alpha val="43137"/>
                  </a:srgbClr>
                </a:outerShdw>
              </a:effectLst>
            </a:endParaRPr>
          </a:p>
          <a:p>
            <a:endParaRPr lang="en-US" sz="2800" b="1" dirty="0" smtClean="0">
              <a:solidFill>
                <a:schemeClr val="bg1"/>
              </a:solidFill>
              <a:effectLst>
                <a:outerShdw blurRad="38100" dist="38100" dir="2700000" algn="tl">
                  <a:srgbClr val="000000">
                    <a:alpha val="43137"/>
                  </a:srgbClr>
                </a:outerShdw>
              </a:effectLst>
            </a:endParaRPr>
          </a:p>
          <a:p>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7538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dirty="0"/>
          </a:p>
        </p:txBody>
      </p:sp>
      <p:sp>
        <p:nvSpPr>
          <p:cNvPr id="3" name="Subtitle 2"/>
          <p:cNvSpPr>
            <a:spLocks noGrp="1"/>
          </p:cNvSpPr>
          <p:nvPr>
            <p:ph type="subTitle" idx="1"/>
          </p:nvPr>
        </p:nvSpPr>
        <p:spPr>
          <a:xfrm>
            <a:off x="1154955" y="4777380"/>
            <a:ext cx="8825658" cy="1623420"/>
          </a:xfrm>
        </p:spPr>
        <p:txBody>
          <a:bodyPr>
            <a:normAutofit/>
          </a:bodyPr>
          <a:lstStyle/>
          <a:p>
            <a:endParaRPr lang="en-US" sz="3200" b="1" dirty="0"/>
          </a:p>
        </p:txBody>
      </p:sp>
      <p:sp>
        <p:nvSpPr>
          <p:cNvPr id="4" name="TextBox 3"/>
          <p:cNvSpPr txBox="1"/>
          <p:nvPr/>
        </p:nvSpPr>
        <p:spPr>
          <a:xfrm>
            <a:off x="545910" y="600502"/>
            <a:ext cx="9771797" cy="5262979"/>
          </a:xfrm>
          <a:prstGeom prst="rect">
            <a:avLst/>
          </a:prstGeom>
          <a:solidFill>
            <a:schemeClr val="tx1">
              <a:lumMod val="85000"/>
            </a:schemeClr>
          </a:solidFill>
          <a:ln w="76200">
            <a:solidFill>
              <a:schemeClr val="accent2"/>
            </a:solidFill>
          </a:ln>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What is your darkness? Jesus has the answer!</a:t>
            </a:r>
          </a:p>
          <a:p>
            <a:endParaRPr lang="en-US" sz="2800" b="1" dirty="0">
              <a:solidFill>
                <a:schemeClr val="bg1"/>
              </a:solidFill>
              <a:effectLst>
                <a:outerShdw blurRad="38100" dist="38100" dir="2700000" algn="tl">
                  <a:srgbClr val="000000">
                    <a:alpha val="43137"/>
                  </a:srgbClr>
                </a:outerShdw>
              </a:effectLst>
            </a:endParaRPr>
          </a:p>
          <a:p>
            <a:r>
              <a:rPr lang="en-US" sz="2800" b="1" dirty="0" smtClean="0">
                <a:solidFill>
                  <a:schemeClr val="bg1"/>
                </a:solidFill>
                <a:effectLst>
                  <a:outerShdw blurRad="38100" dist="38100" dir="2700000" algn="tl">
                    <a:srgbClr val="000000">
                      <a:alpha val="43137"/>
                    </a:srgbClr>
                  </a:outerShdw>
                </a:effectLst>
              </a:rPr>
              <a:t>Stress, Depress, Discourage?</a:t>
            </a:r>
          </a:p>
          <a:p>
            <a:endParaRPr lang="en-US" sz="2800" b="1"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Philippians 4:4  Rejoice in the Lord </a:t>
            </a:r>
            <a:r>
              <a:rPr lang="en-US" sz="2800" b="1" dirty="0" err="1">
                <a:solidFill>
                  <a:schemeClr val="bg1"/>
                </a:solidFill>
                <a:effectLst>
                  <a:outerShdw blurRad="38100" dist="38100" dir="2700000" algn="tl">
                    <a:srgbClr val="000000">
                      <a:alpha val="43137"/>
                    </a:srgbClr>
                  </a:outerShdw>
                </a:effectLst>
              </a:rPr>
              <a:t>alway</a:t>
            </a:r>
            <a:r>
              <a:rPr lang="en-US" sz="2800" b="1" dirty="0">
                <a:solidFill>
                  <a:schemeClr val="bg1"/>
                </a:solidFill>
                <a:effectLst>
                  <a:outerShdw blurRad="38100" dist="38100" dir="2700000" algn="tl">
                    <a:srgbClr val="000000">
                      <a:alpha val="43137"/>
                    </a:srgbClr>
                  </a:outerShdw>
                </a:effectLst>
              </a:rPr>
              <a:t>: and again I say, Rejoice.</a:t>
            </a:r>
          </a:p>
          <a:p>
            <a:endParaRPr lang="en-US" sz="2800" b="1" dirty="0" smtClean="0">
              <a:solidFill>
                <a:schemeClr val="bg1"/>
              </a:solidFill>
              <a:effectLst>
                <a:outerShdw blurRad="38100" dist="38100" dir="2700000" algn="tl">
                  <a:srgbClr val="000000">
                    <a:alpha val="43137"/>
                  </a:srgbClr>
                </a:outerShdw>
              </a:effectLst>
            </a:endParaRPr>
          </a:p>
          <a:p>
            <a:r>
              <a:rPr lang="en-US" sz="2800" b="1" dirty="0" smtClean="0">
                <a:solidFill>
                  <a:schemeClr val="bg1"/>
                </a:solidFill>
                <a:effectLst>
                  <a:outerShdw blurRad="38100" dist="38100" dir="2700000" algn="tl">
                    <a:srgbClr val="000000">
                      <a:alpha val="43137"/>
                    </a:srgbClr>
                  </a:outerShdw>
                </a:effectLst>
              </a:rPr>
              <a:t>Burdened or guilty?</a:t>
            </a:r>
            <a:endParaRPr lang="en-US" sz="2800" b="1" dirty="0">
              <a:solidFill>
                <a:schemeClr val="bg1"/>
              </a:solidFill>
              <a:effectLst>
                <a:outerShdw blurRad="38100" dist="38100" dir="2700000" algn="tl">
                  <a:srgbClr val="000000">
                    <a:alpha val="43137"/>
                  </a:srgbClr>
                </a:outerShdw>
              </a:effectLst>
            </a:endParaRPr>
          </a:p>
          <a:p>
            <a:endParaRPr lang="en-US" sz="2800" b="1" dirty="0" smtClean="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2 Corinthians 12:9  And he said unto me, My grace is sufficient for thee: for my strength is made perfect in weakness</a:t>
            </a:r>
            <a:r>
              <a:rPr lang="en-US" sz="2800" b="1" dirty="0" smtClean="0">
                <a:solidFill>
                  <a:schemeClr val="bg1"/>
                </a:solidFill>
                <a:effectLst>
                  <a:outerShdw blurRad="38100" dist="38100" dir="2700000" algn="tl">
                    <a:srgbClr val="000000">
                      <a:alpha val="43137"/>
                    </a:srgbClr>
                  </a:outerShdw>
                </a:effectLst>
              </a:rPr>
              <a:t>.</a:t>
            </a:r>
            <a:endParaRPr lang="en-US" sz="28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203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dirty="0"/>
          </a:p>
        </p:txBody>
      </p:sp>
      <p:sp>
        <p:nvSpPr>
          <p:cNvPr id="3" name="Subtitle 2"/>
          <p:cNvSpPr>
            <a:spLocks noGrp="1"/>
          </p:cNvSpPr>
          <p:nvPr>
            <p:ph type="subTitle" idx="1"/>
          </p:nvPr>
        </p:nvSpPr>
        <p:spPr>
          <a:xfrm>
            <a:off x="1154955" y="4777380"/>
            <a:ext cx="8825658" cy="1623420"/>
          </a:xfrm>
        </p:spPr>
        <p:txBody>
          <a:bodyPr>
            <a:normAutofit/>
          </a:bodyPr>
          <a:lstStyle/>
          <a:p>
            <a:endParaRPr lang="en-US" sz="3200" b="1" dirty="0"/>
          </a:p>
        </p:txBody>
      </p:sp>
      <p:sp>
        <p:nvSpPr>
          <p:cNvPr id="4" name="TextBox 3"/>
          <p:cNvSpPr txBox="1"/>
          <p:nvPr/>
        </p:nvSpPr>
        <p:spPr>
          <a:xfrm>
            <a:off x="545910" y="600502"/>
            <a:ext cx="9771797" cy="6124754"/>
          </a:xfrm>
          <a:prstGeom prst="rect">
            <a:avLst/>
          </a:prstGeom>
          <a:solidFill>
            <a:schemeClr val="tx1">
              <a:lumMod val="85000"/>
            </a:schemeClr>
          </a:solidFill>
          <a:ln w="76200">
            <a:solidFill>
              <a:schemeClr val="accent2"/>
            </a:solidFill>
          </a:ln>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Money Problems?</a:t>
            </a:r>
          </a:p>
          <a:p>
            <a:endParaRPr lang="en-US" sz="2800" b="1"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Luke 6:38  Give, and it shall be given unto you; good measure, pressed down, and shaken together, and running over, shall men give into your bosom. For with the same measure that ye mete withal it shall be measured to you again.</a:t>
            </a:r>
          </a:p>
          <a:p>
            <a:endParaRPr lang="en-US" sz="2800" b="1" dirty="0" smtClean="0">
              <a:solidFill>
                <a:schemeClr val="bg1"/>
              </a:solidFill>
              <a:effectLst>
                <a:outerShdw blurRad="38100" dist="38100" dir="2700000" algn="tl">
                  <a:srgbClr val="000000">
                    <a:alpha val="43137"/>
                  </a:srgbClr>
                </a:outerShdw>
              </a:effectLst>
            </a:endParaRPr>
          </a:p>
          <a:p>
            <a:r>
              <a:rPr lang="en-US" sz="2800" b="1" dirty="0" smtClean="0">
                <a:solidFill>
                  <a:schemeClr val="bg1"/>
                </a:solidFill>
                <a:effectLst>
                  <a:outerShdw blurRad="38100" dist="38100" dir="2700000" algn="tl">
                    <a:srgbClr val="000000">
                      <a:alpha val="43137"/>
                    </a:srgbClr>
                  </a:outerShdw>
                </a:effectLst>
              </a:rPr>
              <a:t>Health Problems?</a:t>
            </a:r>
            <a:endParaRPr lang="en-US" sz="2800" b="1" dirty="0">
              <a:solidFill>
                <a:schemeClr val="bg1"/>
              </a:solidFill>
              <a:effectLst>
                <a:outerShdw blurRad="38100" dist="38100" dir="2700000" algn="tl">
                  <a:srgbClr val="000000">
                    <a:alpha val="43137"/>
                  </a:srgbClr>
                </a:outerShdw>
              </a:effectLst>
            </a:endParaRPr>
          </a:p>
          <a:p>
            <a:endParaRPr lang="en-US" sz="2800" b="1" dirty="0" smtClean="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James 5:16  Confess your faults one to another, and pray one for another, that ye may be healed. The effectual fervent prayer of a righteous man </a:t>
            </a:r>
            <a:r>
              <a:rPr lang="en-US" sz="2800" b="1" dirty="0" err="1">
                <a:solidFill>
                  <a:schemeClr val="bg1"/>
                </a:solidFill>
                <a:effectLst>
                  <a:outerShdw blurRad="38100" dist="38100" dir="2700000" algn="tl">
                    <a:srgbClr val="000000">
                      <a:alpha val="43137"/>
                    </a:srgbClr>
                  </a:outerShdw>
                </a:effectLst>
              </a:rPr>
              <a:t>availeth</a:t>
            </a:r>
            <a:r>
              <a:rPr lang="en-US" sz="2800" b="1" dirty="0">
                <a:solidFill>
                  <a:schemeClr val="bg1"/>
                </a:solidFill>
                <a:effectLst>
                  <a:outerShdw blurRad="38100" dist="38100" dir="2700000" algn="tl">
                    <a:srgbClr val="000000">
                      <a:alpha val="43137"/>
                    </a:srgbClr>
                  </a:outerShdw>
                </a:effectLst>
              </a:rPr>
              <a:t> much.</a:t>
            </a:r>
          </a:p>
        </p:txBody>
      </p:sp>
    </p:spTree>
    <p:extLst>
      <p:ext uri="{BB962C8B-B14F-4D97-AF65-F5344CB8AC3E}">
        <p14:creationId xmlns:p14="http://schemas.microsoft.com/office/powerpoint/2010/main" val="1912239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3457" y="2244439"/>
            <a:ext cx="9348716" cy="769441"/>
          </a:xfrm>
          <a:prstGeom prst="rect">
            <a:avLst/>
          </a:prstGeom>
          <a:solidFill>
            <a:schemeClr val="bg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857250" indent="-857250">
              <a:buAutoNum type="romanUcPeriod" startAt="4"/>
            </a:pPr>
            <a:r>
              <a:rPr lang="en-US" sz="4400" b="1" dirty="0" smtClean="0">
                <a:effectLst>
                  <a:outerShdw blurRad="38100" dist="38100" dir="2700000" algn="tl">
                    <a:srgbClr val="000000">
                      <a:alpha val="43137"/>
                    </a:srgbClr>
                  </a:outerShdw>
                </a:effectLst>
              </a:rPr>
              <a:t>I am the light of the world</a:t>
            </a:r>
          </a:p>
        </p:txBody>
      </p:sp>
    </p:spTree>
    <p:extLst>
      <p:ext uri="{BB962C8B-B14F-4D97-AF65-F5344CB8AC3E}">
        <p14:creationId xmlns:p14="http://schemas.microsoft.com/office/powerpoint/2010/main" val="2127602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8" name="Picture 7"/>
          <p:cNvPicPr>
            <a:picLocks noChangeAspect="1"/>
          </p:cNvPicPr>
          <p:nvPr/>
        </p:nvPicPr>
        <p:blipFill>
          <a:blip r:embed="rId2"/>
          <a:stretch>
            <a:fillRect/>
          </a:stretch>
        </p:blipFill>
        <p:spPr>
          <a:xfrm>
            <a:off x="-2" y="0"/>
            <a:ext cx="12192001"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2002" cy="6858001"/>
          </a:xfrm>
          <a:prstGeom prst="rect">
            <a:avLst/>
          </a:prstGeom>
        </p:spPr>
      </p:pic>
      <p:pic>
        <p:nvPicPr>
          <p:cNvPr id="6" name="Picture 5"/>
          <p:cNvPicPr>
            <a:picLocks noChangeAspect="1"/>
          </p:cNvPicPr>
          <p:nvPr/>
        </p:nvPicPr>
        <p:blipFill>
          <a:blip r:embed="rId4"/>
          <a:stretch>
            <a:fillRect/>
          </a:stretch>
        </p:blipFill>
        <p:spPr>
          <a:xfrm>
            <a:off x="0" y="1"/>
            <a:ext cx="12191999" cy="6858000"/>
          </a:xfrm>
          <a:prstGeom prst="rect">
            <a:avLst/>
          </a:prstGeom>
        </p:spPr>
      </p:pic>
      <p:sp>
        <p:nvSpPr>
          <p:cNvPr id="5" name="TextBox 4"/>
          <p:cNvSpPr txBox="1"/>
          <p:nvPr/>
        </p:nvSpPr>
        <p:spPr>
          <a:xfrm>
            <a:off x="616422" y="5863679"/>
            <a:ext cx="10959152" cy="769441"/>
          </a:xfrm>
          <a:prstGeom prst="rect">
            <a:avLst/>
          </a:prstGeom>
          <a:solidFill>
            <a:schemeClr val="bg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400" b="1" dirty="0">
                <a:effectLst>
                  <a:outerShdw blurRad="38100" dist="38100" dir="2700000" algn="tl">
                    <a:srgbClr val="000000">
                      <a:alpha val="43137"/>
                    </a:srgbClr>
                  </a:outerShdw>
                </a:effectLst>
              </a:rPr>
              <a:t>V</a:t>
            </a:r>
            <a:r>
              <a:rPr lang="en-US" sz="4400" b="1" dirty="0" smtClean="0">
                <a:effectLst>
                  <a:outerShdw blurRad="38100" dist="38100" dir="2700000" algn="tl">
                    <a:srgbClr val="000000">
                      <a:alpha val="43137"/>
                    </a:srgbClr>
                  </a:outerShdw>
                </a:effectLst>
              </a:rPr>
              <a:t>.</a:t>
            </a:r>
            <a:r>
              <a:rPr lang="en-US" sz="4400" b="1" dirty="0">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I am </a:t>
            </a:r>
            <a:r>
              <a:rPr lang="en-US" sz="4400" b="1" dirty="0" smtClean="0">
                <a:effectLst>
                  <a:outerShdw blurRad="38100" dist="38100" dir="2700000" algn="tl">
                    <a:srgbClr val="000000">
                      <a:alpha val="43137"/>
                    </a:srgbClr>
                  </a:outerShdw>
                </a:effectLst>
              </a:rPr>
              <a:t>the way, the truth and the life</a:t>
            </a:r>
            <a:endParaRPr lang="en-US" sz="44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1541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dirty="0"/>
          </a:p>
        </p:txBody>
      </p:sp>
      <p:sp>
        <p:nvSpPr>
          <p:cNvPr id="3" name="Subtitle 2"/>
          <p:cNvSpPr>
            <a:spLocks noGrp="1"/>
          </p:cNvSpPr>
          <p:nvPr>
            <p:ph type="subTitle" idx="1"/>
          </p:nvPr>
        </p:nvSpPr>
        <p:spPr>
          <a:xfrm>
            <a:off x="1154955" y="4777380"/>
            <a:ext cx="8825658" cy="1623420"/>
          </a:xfrm>
        </p:spPr>
        <p:txBody>
          <a:bodyPr>
            <a:normAutofit/>
          </a:bodyPr>
          <a:lstStyle/>
          <a:p>
            <a:endParaRPr lang="en-US" sz="3200" b="1" dirty="0"/>
          </a:p>
        </p:txBody>
      </p:sp>
      <p:sp>
        <p:nvSpPr>
          <p:cNvPr id="5" name="TextBox 4"/>
          <p:cNvSpPr txBox="1"/>
          <p:nvPr/>
        </p:nvSpPr>
        <p:spPr>
          <a:xfrm>
            <a:off x="423080" y="445324"/>
            <a:ext cx="9771797" cy="3970318"/>
          </a:xfrm>
          <a:prstGeom prst="rect">
            <a:avLst/>
          </a:prstGeom>
          <a:solidFill>
            <a:schemeClr val="tx1">
              <a:lumMod val="85000"/>
            </a:schemeClr>
          </a:solidFill>
          <a:ln w="76200">
            <a:solidFill>
              <a:schemeClr val="accent2"/>
            </a:solidFill>
          </a:ln>
        </p:spPr>
        <p:txBody>
          <a:bodyPr wrap="square" rtlCol="0">
            <a:spAutoFit/>
          </a:bodyPr>
          <a:lstStyle/>
          <a:p>
            <a:r>
              <a:rPr lang="en-US" sz="2800" b="1" dirty="0">
                <a:ln w="0">
                  <a:noFill/>
                </a:ln>
                <a:solidFill>
                  <a:schemeClr val="bg1"/>
                </a:solidFill>
                <a:effectLst>
                  <a:outerShdw blurRad="50800" dist="38100" dir="2700000" algn="tl" rotWithShape="0">
                    <a:prstClr val="black">
                      <a:alpha val="40000"/>
                    </a:prstClr>
                  </a:outerShdw>
                </a:effectLst>
                <a:latin typeface="+mj-lt"/>
              </a:rPr>
              <a:t>John 14:6  Jesus </a:t>
            </a:r>
            <a:r>
              <a:rPr lang="en-US" sz="2800" b="1" dirty="0" err="1">
                <a:ln w="0">
                  <a:noFill/>
                </a:ln>
                <a:solidFill>
                  <a:schemeClr val="bg1"/>
                </a:solidFill>
                <a:effectLst>
                  <a:outerShdw blurRad="50800" dist="38100" dir="2700000" algn="tl" rotWithShape="0">
                    <a:prstClr val="black">
                      <a:alpha val="40000"/>
                    </a:prstClr>
                  </a:outerShdw>
                </a:effectLst>
                <a:latin typeface="+mj-lt"/>
              </a:rPr>
              <a:t>saith</a:t>
            </a:r>
            <a:r>
              <a:rPr lang="en-US" sz="2800" b="1" dirty="0">
                <a:ln w="0">
                  <a:noFill/>
                </a:ln>
                <a:solidFill>
                  <a:schemeClr val="bg1"/>
                </a:solidFill>
                <a:effectLst>
                  <a:outerShdw blurRad="50800" dist="38100" dir="2700000" algn="tl" rotWithShape="0">
                    <a:prstClr val="black">
                      <a:alpha val="40000"/>
                    </a:prstClr>
                  </a:outerShdw>
                </a:effectLst>
                <a:latin typeface="+mj-lt"/>
              </a:rPr>
              <a:t> unto him, I am the way, the truth, and the life: no man cometh unto the Father, but by me.</a:t>
            </a:r>
          </a:p>
          <a:p>
            <a:endParaRPr lang="en-US" sz="2800" b="1" dirty="0" smtClean="0">
              <a:ln w="0">
                <a:noFill/>
              </a:ln>
              <a:solidFill>
                <a:schemeClr val="bg1"/>
              </a:solidFill>
              <a:effectLst>
                <a:outerShdw blurRad="50800" dist="38100" dir="2700000" algn="tl" rotWithShape="0">
                  <a:prstClr val="black">
                    <a:alpha val="40000"/>
                  </a:prstClr>
                </a:outerShdw>
              </a:effectLst>
              <a:latin typeface="+mj-lt"/>
            </a:endParaRPr>
          </a:p>
          <a:p>
            <a:r>
              <a:rPr lang="en-US" sz="2800" b="1" dirty="0">
                <a:ln w="0">
                  <a:noFill/>
                </a:ln>
                <a:solidFill>
                  <a:schemeClr val="bg1"/>
                </a:solidFill>
                <a:effectLst>
                  <a:outerShdw blurRad="50800" dist="38100" dir="2700000" algn="tl" rotWithShape="0">
                    <a:prstClr val="black">
                      <a:alpha val="40000"/>
                    </a:prstClr>
                  </a:outerShdw>
                </a:effectLst>
                <a:latin typeface="+mj-lt"/>
              </a:rPr>
              <a:t>Acts 4:12  Neither is there salvation in any other: for there is none other name under heaven given among men, whereby we must be saved.</a:t>
            </a:r>
          </a:p>
          <a:p>
            <a:endParaRPr lang="en-US" sz="2800" b="1" dirty="0" smtClean="0">
              <a:ln w="0">
                <a:noFill/>
              </a:ln>
              <a:solidFill>
                <a:schemeClr val="bg1"/>
              </a:solidFill>
              <a:effectLst>
                <a:outerShdw blurRad="50800" dist="38100" dir="2700000" algn="tl" rotWithShape="0">
                  <a:prstClr val="black">
                    <a:alpha val="40000"/>
                  </a:prstClr>
                </a:outerShdw>
              </a:effectLst>
              <a:latin typeface="+mj-lt"/>
            </a:endParaRPr>
          </a:p>
          <a:p>
            <a:r>
              <a:rPr lang="en-US" sz="2800" b="1" dirty="0" smtClean="0">
                <a:ln w="0">
                  <a:noFill/>
                </a:ln>
                <a:solidFill>
                  <a:schemeClr val="bg1"/>
                </a:solidFill>
                <a:effectLst>
                  <a:outerShdw blurRad="50800" dist="38100" dir="2700000" algn="tl" rotWithShape="0">
                    <a:prstClr val="black">
                      <a:alpha val="40000"/>
                    </a:prstClr>
                  </a:outerShdw>
                </a:effectLst>
                <a:latin typeface="+mj-lt"/>
              </a:rPr>
              <a:t>Salvation in no other!</a:t>
            </a:r>
            <a:endParaRPr lang="en-US" sz="2800" b="1" dirty="0">
              <a:ln w="0">
                <a:noFill/>
              </a:ln>
              <a:solidFill>
                <a:schemeClr val="bg1"/>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1608674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1375</TotalTime>
  <Words>600</Words>
  <Application>Microsoft Office PowerPoint</Application>
  <PresentationFormat>Widescreen</PresentationFormat>
  <Paragraphs>59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Century Gothic</vt:lpstr>
      <vt:lpstr>Wingdings 3</vt:lpstr>
      <vt:lpstr>Ion</vt:lpstr>
      <vt:lpstr>“I 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Truitts</dc:title>
  <dc:creator>Mark Truitt</dc:creator>
  <cp:lastModifiedBy>Mark Truitt</cp:lastModifiedBy>
  <cp:revision>57</cp:revision>
  <dcterms:created xsi:type="dcterms:W3CDTF">2014-11-19T00:14:58Z</dcterms:created>
  <dcterms:modified xsi:type="dcterms:W3CDTF">2015-03-22T05:47:45Z</dcterms:modified>
</cp:coreProperties>
</file>