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75A1-76ED-444A-9B8C-907818891B60}" type="datetimeFigureOut">
              <a:rPr lang="en-US" smtClean="0"/>
              <a:pPr/>
              <a:t>7/26/2014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FB403-ECC7-470C-96FC-7911EBA1E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990599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Christ</a:t>
            </a:r>
            <a:r>
              <a:rPr lang="en-US" sz="6000" b="1" dirty="0" smtClean="0"/>
              <a:t> </a:t>
            </a:r>
            <a:r>
              <a:rPr lang="en-US" b="1" dirty="0" smtClean="0"/>
              <a:t> IN THE OLD TESTAMENT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162800" cy="4191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When God had decided to destroy the world with a flood as a punishment for humanity’s sin, God chose Noah and his family to save them from the flood.</a:t>
            </a:r>
            <a:r>
              <a:rPr lang="en-US" sz="3600" b="1" dirty="0" smtClean="0">
                <a:solidFill>
                  <a:schemeClr val="tx1"/>
                </a:solidFill>
              </a:rPr>
              <a:t> Noah </a:t>
            </a:r>
            <a:r>
              <a:rPr lang="en-US" sz="3600" dirty="0" smtClean="0">
                <a:solidFill>
                  <a:schemeClr val="tx1"/>
                </a:solidFill>
              </a:rPr>
              <a:t>built an ark to save </a:t>
            </a:r>
            <a:r>
              <a:rPr lang="en-US" sz="3600" dirty="0" smtClean="0">
                <a:solidFill>
                  <a:schemeClr val="tx1"/>
                </a:solidFill>
              </a:rPr>
              <a:t>his whole family and the </a:t>
            </a:r>
            <a:r>
              <a:rPr lang="en-US" sz="3600" dirty="0" smtClean="0">
                <a:solidFill>
                  <a:schemeClr val="tx1"/>
                </a:solidFill>
              </a:rPr>
              <a:t>animals</a:t>
            </a:r>
            <a:r>
              <a:rPr lang="en-US" sz="3600" dirty="0" smtClean="0">
                <a:solidFill>
                  <a:schemeClr val="tx1"/>
                </a:solidFill>
              </a:rPr>
              <a:t>.                               Genesis 6-9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533401"/>
            <a:ext cx="4040188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NOAH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4754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Noah was a kind of “second Adam” since all living human beings come from him (</a:t>
            </a:r>
            <a:r>
              <a:rPr lang="en-US" sz="2000" dirty="0" smtClean="0"/>
              <a:t>Genesis 8:15-9:17).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Noah’s ark provided refuge for  all kinds of animal (</a:t>
            </a:r>
            <a:r>
              <a:rPr lang="en-US" sz="2000" dirty="0" smtClean="0"/>
              <a:t>Genesis </a:t>
            </a:r>
            <a:r>
              <a:rPr lang="en-US" sz="2000" dirty="0" smtClean="0">
                <a:solidFill>
                  <a:srgbClr val="C00000"/>
                </a:solidFill>
              </a:rPr>
              <a:t>6:19</a:t>
            </a:r>
            <a:r>
              <a:rPr lang="en-US" sz="2000" dirty="0" smtClean="0"/>
              <a:t>-7:5).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Human evil had reached an unacceptable high. So God decided to undo his creation </a:t>
            </a:r>
            <a:r>
              <a:rPr lang="en-US" dirty="0"/>
              <a:t> </a:t>
            </a:r>
            <a:r>
              <a:rPr lang="en-US" dirty="0" smtClean="0"/>
              <a:t>with a flood </a:t>
            </a:r>
            <a:r>
              <a:rPr lang="en-US" sz="2000" dirty="0" smtClean="0"/>
              <a:t>(Genesis </a:t>
            </a:r>
            <a:r>
              <a:rPr lang="en-US" sz="2000" dirty="0" smtClean="0"/>
              <a:t>6:6-7</a:t>
            </a:r>
            <a:r>
              <a:rPr lang="en-US" sz="2000" dirty="0" smtClean="0"/>
              <a:t>).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533401"/>
            <a:ext cx="4041775" cy="7619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47545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Christ is all “the second Adam” </a:t>
            </a:r>
            <a:r>
              <a:rPr lang="en-US" dirty="0" smtClean="0"/>
              <a:t>since </a:t>
            </a:r>
            <a:r>
              <a:rPr lang="en-US" dirty="0" smtClean="0"/>
              <a:t>eternal life can only be found in him </a:t>
            </a:r>
            <a:r>
              <a:rPr lang="en-US" sz="2000" dirty="0" smtClean="0"/>
              <a:t>(I Corinthians 15:47).</a:t>
            </a:r>
          </a:p>
          <a:p>
            <a:pPr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dirty="0" smtClean="0"/>
              <a:t>2.	Christ’s body (the church) </a:t>
            </a:r>
          </a:p>
          <a:p>
            <a:pPr lvl="1">
              <a:buNone/>
            </a:pPr>
            <a:r>
              <a:rPr lang="en-US" sz="2400" dirty="0" smtClean="0"/>
              <a:t>provides salvation for all,</a:t>
            </a:r>
          </a:p>
          <a:p>
            <a:pPr lvl="1">
              <a:buNone/>
            </a:pPr>
            <a:r>
              <a:rPr lang="en-US" sz="2400" dirty="0" smtClean="0"/>
              <a:t>both Jew and Gentile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Romans 11:11</a:t>
            </a:r>
            <a:r>
              <a:rPr lang="en-US" dirty="0" smtClean="0"/>
              <a:t>; Galatians 3:28-</a:t>
            </a:r>
          </a:p>
          <a:p>
            <a:pPr lvl="1">
              <a:buNone/>
            </a:pPr>
            <a:r>
              <a:rPr lang="en-US" dirty="0" smtClean="0"/>
              <a:t>29). </a:t>
            </a:r>
          </a:p>
          <a:p>
            <a:pPr lvl="1">
              <a:buNone/>
            </a:pPr>
            <a:r>
              <a:rPr lang="en-US" sz="2400" dirty="0" smtClean="0"/>
              <a:t>3.  When the time is right for  God, he will undo his creation by fire </a:t>
            </a:r>
            <a:r>
              <a:rPr lang="en-US" sz="2400" dirty="0" smtClean="0"/>
              <a:t>(</a:t>
            </a:r>
            <a:r>
              <a:rPr lang="en-US" sz="2200" dirty="0" smtClean="0"/>
              <a:t>1</a:t>
            </a:r>
            <a:r>
              <a:rPr lang="en-US" sz="2200" dirty="0" smtClean="0"/>
              <a:t> </a:t>
            </a:r>
            <a:r>
              <a:rPr lang="en-US" sz="2200" dirty="0" smtClean="0"/>
              <a:t>Peter 3:12-13</a:t>
            </a:r>
            <a:r>
              <a:rPr lang="en-US" sz="2400" dirty="0" smtClean="0"/>
              <a:t>) to re-create it (</a:t>
            </a:r>
            <a:r>
              <a:rPr lang="en-US" sz="2200" dirty="0" smtClean="0">
                <a:solidFill>
                  <a:srgbClr val="C00000"/>
                </a:solidFill>
              </a:rPr>
              <a:t>Revelation 21:1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>
              <a:buNone/>
            </a:pPr>
            <a:endParaRPr lang="en-US" sz="2400" dirty="0" smtClean="0"/>
          </a:p>
          <a:p>
            <a:pPr marL="914400" lvl="1" indent="-457200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1"/>
            <a:ext cx="4040188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NOAH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>
            <a:noAutofit/>
          </a:bodyPr>
          <a:lstStyle/>
          <a:p>
            <a:pPr marL="457200" indent="-457200">
              <a:buAutoNum type="arabicPeriod" startAt="4"/>
            </a:pPr>
            <a:r>
              <a:rPr lang="en-US" sz="2000" dirty="0" smtClean="0"/>
              <a:t>Noah’s ark was delivered from the flood waters (</a:t>
            </a:r>
            <a:r>
              <a:rPr lang="en-US" sz="1800" dirty="0" smtClean="0"/>
              <a:t>Genesis 7:7).</a:t>
            </a:r>
          </a:p>
          <a:p>
            <a:pPr marL="457200" indent="-457200">
              <a:buAutoNum type="arabicPeriod" startAt="4"/>
            </a:pPr>
            <a:r>
              <a:rPr lang="en-US" sz="2000" dirty="0" smtClean="0"/>
              <a:t>Noah offered a sacrifice of blood (</a:t>
            </a:r>
            <a:r>
              <a:rPr lang="en-US" sz="1800" dirty="0" smtClean="0"/>
              <a:t>Genesis 8:20-9:6</a:t>
            </a:r>
            <a:r>
              <a:rPr lang="en-US" sz="2000" dirty="0" smtClean="0"/>
              <a:t>).</a:t>
            </a:r>
          </a:p>
          <a:p>
            <a:pPr marL="457200" indent="-457200">
              <a:buAutoNum type="arabicPeriod" startAt="4"/>
            </a:pPr>
            <a:r>
              <a:rPr lang="en-US" sz="2000" dirty="0" smtClean="0"/>
              <a:t>Noah’s Ark came to rest on Mount  Ararat on the Jewish month of Nisan 17 ( </a:t>
            </a:r>
            <a:r>
              <a:rPr lang="en-US" sz="1800" dirty="0" smtClean="0">
                <a:solidFill>
                  <a:srgbClr val="C00000"/>
                </a:solidFill>
              </a:rPr>
              <a:t>Genesis 8:4</a:t>
            </a:r>
            <a:r>
              <a:rPr lang="en-US" sz="2000" dirty="0" smtClean="0"/>
              <a:t>).</a:t>
            </a:r>
          </a:p>
          <a:p>
            <a:pPr marL="457200" indent="-457200">
              <a:buAutoNum type="arabicPeriod" startAt="4"/>
            </a:pPr>
            <a:r>
              <a:rPr lang="en-US" sz="2000" dirty="0" smtClean="0"/>
              <a:t>Although Noah was not perfect, he is described as a “righteous man, blameless among the people of his time, and he walked with God” (</a:t>
            </a:r>
            <a:r>
              <a:rPr lang="en-US" sz="2000" dirty="0" smtClean="0">
                <a:solidFill>
                  <a:srgbClr val="C00000"/>
                </a:solidFill>
              </a:rPr>
              <a:t>Genesis 6:9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09601"/>
            <a:ext cx="4041775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4"/>
            </a:pPr>
            <a:r>
              <a:rPr lang="en-US" dirty="0" smtClean="0"/>
              <a:t>Christ’s body (church) was delivered from death through the water of baptism (</a:t>
            </a:r>
            <a:r>
              <a:rPr lang="en-US" sz="2000" dirty="0" smtClean="0">
                <a:solidFill>
                  <a:srgbClr val="C00000"/>
                </a:solidFill>
              </a:rPr>
              <a:t>1 Peter </a:t>
            </a:r>
            <a:r>
              <a:rPr lang="en-US" sz="2000" dirty="0" smtClean="0">
                <a:solidFill>
                  <a:srgbClr val="C00000"/>
                </a:solidFill>
              </a:rPr>
              <a:t>3:21</a:t>
            </a:r>
            <a:r>
              <a:rPr lang="en-US" dirty="0" smtClean="0"/>
              <a:t>).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Christ offered himself as a sacrifice (</a:t>
            </a:r>
            <a:r>
              <a:rPr lang="en-US" sz="2000" dirty="0" smtClean="0"/>
              <a:t>1 Peter 1:18-19</a:t>
            </a:r>
            <a:r>
              <a:rPr lang="en-US" dirty="0" smtClean="0"/>
              <a:t>).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Christ’s resurrection took place on Nisan 17 (which corresponds to the mouth of March or April).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Jesus was the perfect, blameless man (</a:t>
            </a:r>
            <a:r>
              <a:rPr lang="en-US" sz="2000" dirty="0" smtClean="0">
                <a:solidFill>
                  <a:srgbClr val="C00000"/>
                </a:solidFill>
              </a:rPr>
              <a:t>Hebrews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4:15</a:t>
            </a:r>
            <a:r>
              <a:rPr lang="en-US" sz="2000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too know this world will end. How should we live today?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2 Peter 3:12-14</a:t>
            </a:r>
          </a:p>
          <a:p>
            <a:r>
              <a:rPr lang="en-US" baseline="30000" dirty="0" smtClean="0"/>
              <a:t>12 </a:t>
            </a:r>
            <a:r>
              <a:rPr lang="en-US" dirty="0" smtClean="0"/>
              <a:t>Looking for and hasting unto the coming of the day of God, wherein the heavens being on </a:t>
            </a:r>
            <a:r>
              <a:rPr lang="en-US" sz="4300" b="1" dirty="0" smtClean="0">
                <a:solidFill>
                  <a:srgbClr val="C00000"/>
                </a:solidFill>
              </a:rPr>
              <a:t>fire</a:t>
            </a:r>
            <a:r>
              <a:rPr lang="en-US" sz="4300" b="1" dirty="0" smtClean="0"/>
              <a:t> </a:t>
            </a:r>
            <a:r>
              <a:rPr lang="en-US" dirty="0" smtClean="0"/>
              <a:t>shall be </a:t>
            </a:r>
            <a:r>
              <a:rPr lang="en-US" b="1" dirty="0" smtClean="0"/>
              <a:t>dissolved</a:t>
            </a:r>
            <a:r>
              <a:rPr lang="en-US" dirty="0" smtClean="0"/>
              <a:t>, and the elements shall melt with </a:t>
            </a:r>
            <a:r>
              <a:rPr lang="en-US" b="1" dirty="0" smtClean="0"/>
              <a:t>fervent heat</a:t>
            </a:r>
            <a:r>
              <a:rPr lang="en-US" dirty="0" smtClean="0"/>
              <a:t>?</a:t>
            </a:r>
          </a:p>
          <a:p>
            <a:r>
              <a:rPr lang="en-US" baseline="30000" dirty="0" smtClean="0"/>
              <a:t>13 </a:t>
            </a:r>
            <a:r>
              <a:rPr lang="en-US" dirty="0" smtClean="0"/>
              <a:t>Nevertheless we, according to his promise, look for </a:t>
            </a:r>
            <a:r>
              <a:rPr lang="en-US" b="1" dirty="0" smtClean="0">
                <a:solidFill>
                  <a:srgbClr val="0070C0"/>
                </a:solidFill>
              </a:rPr>
              <a:t>new heavens </a:t>
            </a:r>
            <a:r>
              <a:rPr lang="en-US" dirty="0" smtClean="0"/>
              <a:t>and a </a:t>
            </a:r>
            <a:r>
              <a:rPr lang="en-US" b="1" dirty="0" smtClean="0">
                <a:solidFill>
                  <a:srgbClr val="00B050"/>
                </a:solidFill>
              </a:rPr>
              <a:t>new earth</a:t>
            </a:r>
            <a:r>
              <a:rPr lang="en-US" dirty="0" smtClean="0"/>
              <a:t>, wherein </a:t>
            </a:r>
            <a:r>
              <a:rPr lang="en-US" dirty="0" err="1" smtClean="0"/>
              <a:t>dwelleth</a:t>
            </a:r>
            <a:r>
              <a:rPr lang="en-US" dirty="0" smtClean="0"/>
              <a:t> </a:t>
            </a:r>
            <a:r>
              <a:rPr lang="en-US" b="1" dirty="0" smtClean="0"/>
              <a:t>righteousness</a:t>
            </a:r>
            <a:r>
              <a:rPr lang="en-US" dirty="0" smtClean="0"/>
              <a:t>.</a:t>
            </a:r>
          </a:p>
          <a:p>
            <a:r>
              <a:rPr lang="en-US" baseline="30000" dirty="0" smtClean="0"/>
              <a:t>14 </a:t>
            </a:r>
            <a:r>
              <a:rPr lang="en-US" dirty="0" smtClean="0"/>
              <a:t>Wherefore, beloved, seeing that ye </a:t>
            </a:r>
            <a:r>
              <a:rPr lang="en-US" sz="4700" b="1" dirty="0" smtClean="0"/>
              <a:t>look for </a:t>
            </a:r>
            <a:r>
              <a:rPr lang="en-US" dirty="0" smtClean="0"/>
              <a:t>such things, </a:t>
            </a:r>
            <a:r>
              <a:rPr lang="en-US" dirty="0" smtClean="0">
                <a:solidFill>
                  <a:srgbClr val="7030A0"/>
                </a:solidFill>
              </a:rPr>
              <a:t>be diligent </a:t>
            </a:r>
            <a:r>
              <a:rPr lang="en-US" dirty="0" smtClean="0"/>
              <a:t>that ye may be found of him in </a:t>
            </a:r>
            <a:r>
              <a:rPr lang="en-US" dirty="0" smtClean="0">
                <a:solidFill>
                  <a:srgbClr val="7030A0"/>
                </a:solidFill>
              </a:rPr>
              <a:t>peace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without spot, and blameless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made Noah a “righteous man” even though his life was far from perfect?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100" b="1" dirty="0" smtClean="0"/>
              <a:t>Genesis 6:8-9</a:t>
            </a:r>
          </a:p>
          <a:p>
            <a:pPr>
              <a:buNone/>
            </a:pPr>
            <a:r>
              <a:rPr lang="en-US" sz="3100" baseline="30000" dirty="0" smtClean="0"/>
              <a:t>8 </a:t>
            </a:r>
            <a:r>
              <a:rPr lang="en-US" sz="2600" dirty="0" smtClean="0"/>
              <a:t>But Noah found grace in the eyes of the </a:t>
            </a:r>
            <a:r>
              <a:rPr lang="en-US" sz="2600" cap="small" dirty="0" smtClean="0"/>
              <a:t>Lord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baseline="30000" dirty="0" smtClean="0"/>
              <a:t>9 </a:t>
            </a:r>
            <a:r>
              <a:rPr lang="en-US" sz="2600" dirty="0" smtClean="0"/>
              <a:t>These are the generations of Noah: Noah was a </a:t>
            </a:r>
            <a:r>
              <a:rPr lang="en-US" sz="2600" dirty="0" smtClean="0">
                <a:solidFill>
                  <a:srgbClr val="C00000"/>
                </a:solidFill>
              </a:rPr>
              <a:t>just</a:t>
            </a:r>
            <a:r>
              <a:rPr lang="en-US" sz="2600" dirty="0" smtClean="0">
                <a:solidFill>
                  <a:srgbClr val="7030A0"/>
                </a:solidFill>
              </a:rPr>
              <a:t> </a:t>
            </a:r>
            <a:r>
              <a:rPr lang="en-US" sz="2600" dirty="0" smtClean="0"/>
              <a:t>man and </a:t>
            </a:r>
            <a:r>
              <a:rPr lang="en-US" sz="2600" dirty="0" smtClean="0">
                <a:solidFill>
                  <a:srgbClr val="C00000"/>
                </a:solidFill>
              </a:rPr>
              <a:t>perfect</a:t>
            </a:r>
          </a:p>
          <a:p>
            <a:pPr>
              <a:buNone/>
            </a:pPr>
            <a:r>
              <a:rPr lang="en-US" sz="2600" dirty="0" smtClean="0"/>
              <a:t>in his generations, and </a:t>
            </a:r>
            <a:r>
              <a:rPr lang="en-US" sz="2600" dirty="0" smtClean="0">
                <a:solidFill>
                  <a:srgbClr val="C00000"/>
                </a:solidFill>
              </a:rPr>
              <a:t>Noah walked with God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3100" b="1" dirty="0" smtClean="0"/>
              <a:t>Romans 10:9-10</a:t>
            </a:r>
          </a:p>
          <a:p>
            <a:pPr>
              <a:buNone/>
            </a:pPr>
            <a:r>
              <a:rPr lang="en-US" sz="2600" baseline="30000" dirty="0" smtClean="0"/>
              <a:t>9 </a:t>
            </a:r>
            <a:r>
              <a:rPr lang="en-US" sz="2600" dirty="0" smtClean="0"/>
              <a:t>That if thou </a:t>
            </a:r>
            <a:r>
              <a:rPr lang="en-US" sz="2600" dirty="0" err="1" smtClean="0"/>
              <a:t>shalt</a:t>
            </a:r>
            <a:r>
              <a:rPr lang="en-US" sz="2600" dirty="0" smtClean="0"/>
              <a:t> confess with thy mouth the Lord Jesus, and</a:t>
            </a:r>
          </a:p>
          <a:p>
            <a:pPr>
              <a:buNone/>
            </a:pPr>
            <a:r>
              <a:rPr lang="en-US" sz="2600" dirty="0" err="1" smtClean="0">
                <a:solidFill>
                  <a:srgbClr val="C00000"/>
                </a:solidFill>
              </a:rPr>
              <a:t>shalt</a:t>
            </a:r>
            <a:r>
              <a:rPr lang="en-US" sz="2600" dirty="0" smtClean="0">
                <a:solidFill>
                  <a:srgbClr val="C00000"/>
                </a:solidFill>
              </a:rPr>
              <a:t> believe in </a:t>
            </a:r>
            <a:r>
              <a:rPr lang="en-US" sz="2600" dirty="0" err="1" smtClean="0">
                <a:solidFill>
                  <a:srgbClr val="C00000"/>
                </a:solidFill>
              </a:rPr>
              <a:t>thine</a:t>
            </a:r>
            <a:r>
              <a:rPr lang="en-US" sz="2600" dirty="0" smtClean="0">
                <a:solidFill>
                  <a:srgbClr val="C00000"/>
                </a:solidFill>
              </a:rPr>
              <a:t> heart that God hath raised him from the</a:t>
            </a:r>
          </a:p>
          <a:p>
            <a:pPr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dead, thou </a:t>
            </a:r>
            <a:r>
              <a:rPr lang="en-US" sz="2600" dirty="0" err="1" smtClean="0">
                <a:solidFill>
                  <a:srgbClr val="C00000"/>
                </a:solidFill>
              </a:rPr>
              <a:t>shalt</a:t>
            </a:r>
            <a:r>
              <a:rPr lang="en-US" sz="2600" dirty="0" smtClean="0">
                <a:solidFill>
                  <a:srgbClr val="C00000"/>
                </a:solidFill>
              </a:rPr>
              <a:t> be </a:t>
            </a:r>
            <a:r>
              <a:rPr lang="en-US" sz="3600" dirty="0" smtClean="0">
                <a:solidFill>
                  <a:srgbClr val="C00000"/>
                </a:solidFill>
              </a:rPr>
              <a:t>saved</a:t>
            </a:r>
            <a:r>
              <a:rPr lang="en-US" sz="26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sz="2600" baseline="30000" dirty="0" smtClean="0"/>
              <a:t>10 </a:t>
            </a:r>
            <a:r>
              <a:rPr lang="en-US" sz="2600" dirty="0" smtClean="0">
                <a:solidFill>
                  <a:srgbClr val="C00000"/>
                </a:solidFill>
              </a:rPr>
              <a:t>For with the heart </a:t>
            </a:r>
            <a:r>
              <a:rPr lang="en-US" sz="2600" dirty="0" smtClean="0"/>
              <a:t>man </a:t>
            </a:r>
            <a:r>
              <a:rPr lang="en-US" sz="3100" dirty="0" smtClean="0">
                <a:solidFill>
                  <a:srgbClr val="C00000"/>
                </a:solidFill>
              </a:rPr>
              <a:t>believeth unto righteousness</a:t>
            </a:r>
            <a:r>
              <a:rPr lang="en-US" sz="2600" dirty="0" smtClean="0"/>
              <a:t>; and with</a:t>
            </a:r>
          </a:p>
          <a:p>
            <a:pPr>
              <a:buNone/>
            </a:pPr>
            <a:r>
              <a:rPr lang="en-US" sz="2600" dirty="0" smtClean="0"/>
              <a:t>the mouth confession is made unto </a:t>
            </a:r>
            <a:r>
              <a:rPr lang="en-US" sz="3600" dirty="0" smtClean="0">
                <a:solidFill>
                  <a:srgbClr val="C00000"/>
                </a:solidFill>
              </a:rPr>
              <a:t>salvation.</a:t>
            </a:r>
            <a:endParaRPr lang="en-US" sz="2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482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Christ  IN THE OLD TESTAMENT</vt:lpstr>
      <vt:lpstr>Slide 2</vt:lpstr>
      <vt:lpstr>Slide 3</vt:lpstr>
      <vt:lpstr>We too know this world will end. How should we live today?</vt:lpstr>
      <vt:lpstr>What made Noah a “righteous man” even though his life was far from perfect?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NOAH  (Genesis 6-9)</dc:title>
  <dc:creator>teddy &amp; sandra</dc:creator>
  <cp:lastModifiedBy>teddy &amp; sandra</cp:lastModifiedBy>
  <cp:revision>38</cp:revision>
  <dcterms:created xsi:type="dcterms:W3CDTF">2014-07-26T08:25:42Z</dcterms:created>
  <dcterms:modified xsi:type="dcterms:W3CDTF">2014-07-26T21:26:28Z</dcterms:modified>
</cp:coreProperties>
</file>