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268955-222D-4B65-A05D-0407D8AE5019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A64B2D-1DC5-422C-97E3-D9AAD0BE648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05739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Be the People God wants</a:t>
            </a:r>
            <a:br>
              <a:rPr lang="en-US" sz="5400" b="1" dirty="0" smtClean="0"/>
            </a:br>
            <a:r>
              <a:rPr lang="en-US" sz="5400" b="1" dirty="0" smtClean="0"/>
              <a:t>You to Be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95600"/>
            <a:ext cx="7924800" cy="32766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For it is God which </a:t>
            </a:r>
            <a:r>
              <a:rPr lang="en-US" sz="3600" b="1" dirty="0" err="1" smtClean="0">
                <a:solidFill>
                  <a:schemeClr val="tx1"/>
                </a:solidFill>
              </a:rPr>
              <a:t>worketh</a:t>
            </a:r>
            <a:r>
              <a:rPr lang="en-US" sz="3600" b="1" dirty="0" smtClean="0">
                <a:solidFill>
                  <a:schemeClr val="tx1"/>
                </a:solidFill>
              </a:rPr>
              <a:t> in you</a:t>
            </a:r>
            <a:r>
              <a:rPr lang="en-US" sz="3600" dirty="0" smtClean="0">
                <a:solidFill>
                  <a:schemeClr val="tx1"/>
                </a:solidFill>
              </a:rPr>
              <a:t> both to will and to do of his good pleasure.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Philippians 2:13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US" b="1" dirty="0" smtClean="0"/>
              <a:t>The past Romans claimed:</a:t>
            </a:r>
          </a:p>
          <a:p>
            <a:pPr marL="571500" indent="-571500">
              <a:buNone/>
            </a:pPr>
            <a:endParaRPr lang="en-US" b="1" dirty="0" smtClean="0"/>
          </a:p>
          <a:p>
            <a:pPr marL="571500" indent="-571500"/>
            <a:r>
              <a:rPr lang="en-US" dirty="0" smtClean="0"/>
              <a:t>I am a god.</a:t>
            </a:r>
          </a:p>
          <a:p>
            <a:pPr marL="571500" indent="-571500"/>
            <a:r>
              <a:rPr lang="en-US" dirty="0" smtClean="0"/>
              <a:t>She is a goddess.</a:t>
            </a:r>
          </a:p>
          <a:p>
            <a:pPr marL="571500" indent="-571500"/>
            <a:r>
              <a:rPr lang="en-US" dirty="0" smtClean="0"/>
              <a:t>No one should dare to say that he /she is not a god/a goddess.</a:t>
            </a:r>
          </a:p>
          <a:p>
            <a:pPr marL="571500" indent="-571500"/>
            <a:r>
              <a:rPr lang="en-US" dirty="0" smtClean="0"/>
              <a:t>He/she is better than they.</a:t>
            </a: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II. The reasons are Apostle Paul warns the Jews and the Gentiles shows the scripture: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Romans 3:4- </a:t>
            </a:r>
            <a:r>
              <a:rPr lang="en-US" dirty="0" smtClean="0"/>
              <a:t>“…Let God be true, but every man liar…”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Romans 3:9- </a:t>
            </a:r>
            <a:r>
              <a:rPr lang="en-US" dirty="0" smtClean="0"/>
              <a:t>“…are we better than they? No, in no wise: for we have before proved Jews and Gentiles, that they are all under sin;”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Romans 3:10- </a:t>
            </a:r>
            <a:r>
              <a:rPr lang="en-US" dirty="0" smtClean="0"/>
              <a:t>“ As it is written, There is none righteous, no, not one:”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Romans 3:11- </a:t>
            </a:r>
            <a:r>
              <a:rPr lang="en-US" dirty="0" smtClean="0"/>
              <a:t>“ There is none that </a:t>
            </a:r>
            <a:r>
              <a:rPr lang="en-US" dirty="0" err="1" smtClean="0"/>
              <a:t>understandeth</a:t>
            </a:r>
            <a:r>
              <a:rPr lang="en-US" dirty="0" smtClean="0"/>
              <a:t>, there is none that </a:t>
            </a:r>
            <a:r>
              <a:rPr lang="en-US" dirty="0" err="1" smtClean="0"/>
              <a:t>seeketh</a:t>
            </a:r>
            <a:r>
              <a:rPr lang="en-US" dirty="0" smtClean="0"/>
              <a:t> after God,”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Romans 3:12- </a:t>
            </a:r>
            <a:r>
              <a:rPr lang="en-US" dirty="0" smtClean="0"/>
              <a:t>“They are all gone of the way, they are together become unprofitable; there is none that doeth good, no , not one.”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AutoNum type="romanUcPeriod" startAt="3"/>
            </a:pPr>
            <a:r>
              <a:rPr lang="en-US" b="1" dirty="0" smtClean="0"/>
              <a:t>All the saints of Old and New Testaments   are </a:t>
            </a:r>
            <a:r>
              <a:rPr lang="en-US" sz="4000" b="1" dirty="0" smtClean="0"/>
              <a:t>not perfect </a:t>
            </a:r>
            <a:r>
              <a:rPr lang="en-US" b="1" dirty="0" smtClean="0"/>
              <a:t>named:</a:t>
            </a:r>
          </a:p>
          <a:p>
            <a:pPr marL="571500" indent="-571500"/>
            <a:r>
              <a:rPr lang="en-US" sz="2400" b="1" dirty="0" smtClean="0"/>
              <a:t>Noah</a:t>
            </a:r>
            <a:r>
              <a:rPr lang="en-US" sz="2400" dirty="0" smtClean="0"/>
              <a:t> got drunk</a:t>
            </a:r>
          </a:p>
          <a:p>
            <a:pPr marL="571500" indent="-571500"/>
            <a:r>
              <a:rPr lang="en-US" sz="2400" b="1" dirty="0" smtClean="0"/>
              <a:t>Sarah</a:t>
            </a:r>
            <a:r>
              <a:rPr lang="en-US" sz="2400" dirty="0" smtClean="0"/>
              <a:t> was impatient		</a:t>
            </a:r>
            <a:r>
              <a:rPr lang="en-US" sz="3500" dirty="0" smtClean="0">
                <a:solidFill>
                  <a:srgbClr val="C00000"/>
                </a:solidFill>
              </a:rPr>
              <a:t>Philippians 2:13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71500" indent="-571500"/>
            <a:r>
              <a:rPr lang="en-US" sz="2400" b="1" dirty="0" smtClean="0"/>
              <a:t>Jacob</a:t>
            </a:r>
            <a:r>
              <a:rPr lang="en-US" sz="2400" dirty="0" smtClean="0"/>
              <a:t> was a cheater          </a:t>
            </a:r>
          </a:p>
          <a:p>
            <a:pPr marL="571500" indent="-571500"/>
            <a:r>
              <a:rPr lang="en-US" sz="2400" b="1" dirty="0" smtClean="0"/>
              <a:t>Moses</a:t>
            </a:r>
            <a:r>
              <a:rPr lang="en-US" sz="2400" dirty="0" smtClean="0"/>
              <a:t> stuttered                       A.  “ </a:t>
            </a:r>
            <a:r>
              <a:rPr lang="en-US" sz="2400" dirty="0" smtClean="0">
                <a:solidFill>
                  <a:srgbClr val="002060"/>
                </a:solidFill>
              </a:rPr>
              <a:t>For it is God which </a:t>
            </a:r>
            <a:r>
              <a:rPr lang="en-US" sz="2400" dirty="0" smtClean="0">
                <a:solidFill>
                  <a:srgbClr val="002060"/>
                </a:solidFill>
              </a:rPr>
              <a:t> 						</a:t>
            </a:r>
            <a:r>
              <a:rPr lang="en-US" sz="2400" b="1" dirty="0" err="1" smtClean="0">
                <a:solidFill>
                  <a:srgbClr val="C00000"/>
                </a:solidFill>
              </a:rPr>
              <a:t>worketh</a:t>
            </a:r>
            <a:r>
              <a:rPr lang="en-US" sz="2400" b="1" dirty="0" smtClean="0">
                <a:solidFill>
                  <a:srgbClr val="C00000"/>
                </a:solidFill>
              </a:rPr>
              <a:t>  in you </a:t>
            </a:r>
            <a:r>
              <a:rPr lang="en-US" sz="2400" dirty="0" smtClean="0">
                <a:solidFill>
                  <a:srgbClr val="002060"/>
                </a:solidFill>
              </a:rPr>
              <a:t>both to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571500" indent="-571500"/>
            <a:r>
              <a:rPr lang="en-US" sz="2400" b="1" dirty="0" smtClean="0"/>
              <a:t>Miriam</a:t>
            </a:r>
            <a:r>
              <a:rPr lang="en-US" sz="2400" dirty="0" smtClean="0"/>
              <a:t> was a gossiper 	</a:t>
            </a:r>
            <a:r>
              <a:rPr lang="en-US" sz="2400" dirty="0" smtClean="0"/>
              <a:t>              </a:t>
            </a:r>
            <a:r>
              <a:rPr lang="en-US" sz="2400" dirty="0" smtClean="0">
                <a:solidFill>
                  <a:srgbClr val="002060"/>
                </a:solidFill>
              </a:rPr>
              <a:t>and </a:t>
            </a:r>
            <a:r>
              <a:rPr lang="en-US" sz="2400" dirty="0" smtClean="0">
                <a:solidFill>
                  <a:srgbClr val="002060"/>
                </a:solidFill>
              </a:rPr>
              <a:t>to </a:t>
            </a:r>
            <a:r>
              <a:rPr lang="en-US" sz="2400" dirty="0" smtClean="0">
                <a:solidFill>
                  <a:srgbClr val="002060"/>
                </a:solidFill>
              </a:rPr>
              <a:t>do of his good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571500" indent="-571500"/>
            <a:r>
              <a:rPr lang="en-US" sz="2400" b="1" dirty="0" smtClean="0"/>
              <a:t>Gideon</a:t>
            </a:r>
            <a:r>
              <a:rPr lang="en-US" sz="2400" dirty="0" smtClean="0"/>
              <a:t> was insecure	           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2060"/>
                </a:solidFill>
              </a:rPr>
              <a:t>pleasure</a:t>
            </a:r>
            <a:r>
              <a:rPr lang="en-US" sz="2400" dirty="0" smtClean="0"/>
              <a:t>.”</a:t>
            </a:r>
          </a:p>
          <a:p>
            <a:pPr marL="571500" indent="-571500"/>
            <a:r>
              <a:rPr lang="en-US" sz="2400" b="1" dirty="0" smtClean="0"/>
              <a:t>Elijah</a:t>
            </a:r>
            <a:r>
              <a:rPr lang="en-US" sz="2400" dirty="0" smtClean="0"/>
              <a:t> was depressed	       B.    God qualified the CALLED.</a:t>
            </a:r>
          </a:p>
          <a:p>
            <a:pPr marL="571500" indent="-571500"/>
            <a:r>
              <a:rPr lang="en-US" sz="2400" b="1" dirty="0" smtClean="0"/>
              <a:t>Martha</a:t>
            </a:r>
            <a:r>
              <a:rPr lang="en-US" sz="2400" dirty="0" smtClean="0"/>
              <a:t> was a worrier</a:t>
            </a:r>
          </a:p>
          <a:p>
            <a:pPr marL="571500" indent="-571500"/>
            <a:r>
              <a:rPr lang="en-US" sz="2400" b="1" dirty="0" smtClean="0"/>
              <a:t>Peter</a:t>
            </a:r>
            <a:r>
              <a:rPr lang="en-US" sz="2400" dirty="0" smtClean="0"/>
              <a:t> had a tempter</a:t>
            </a:r>
          </a:p>
          <a:p>
            <a:pPr marL="571500" indent="-571500"/>
            <a:r>
              <a:rPr lang="en-US" sz="2400" b="1" dirty="0" smtClean="0"/>
              <a:t>Thomas</a:t>
            </a:r>
            <a:r>
              <a:rPr lang="en-US" sz="2400" dirty="0" smtClean="0"/>
              <a:t> was a doubter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71500" indent="-571500">
              <a:buAutoNum type="romanUcPeriod" startAt="4"/>
            </a:pPr>
            <a:r>
              <a:rPr lang="en-US" sz="2800" b="1" dirty="0" smtClean="0"/>
              <a:t>God doesn’t call the qualified below: </a:t>
            </a:r>
          </a:p>
          <a:p>
            <a:pPr marL="571500" indent="-571500">
              <a:buNone/>
            </a:pPr>
            <a:r>
              <a:rPr lang="en-US" dirty="0" smtClean="0"/>
              <a:t>A.</a:t>
            </a:r>
          </a:p>
          <a:p>
            <a:pPr marL="571500" indent="-571500"/>
            <a:r>
              <a:rPr lang="en-US" dirty="0" smtClean="0"/>
              <a:t>Pastors				</a:t>
            </a:r>
          </a:p>
          <a:p>
            <a:pPr marL="571500" indent="-571500"/>
            <a:r>
              <a:rPr lang="en-US" dirty="0" smtClean="0"/>
              <a:t>Deacon			</a:t>
            </a:r>
            <a:r>
              <a:rPr lang="en-US" sz="4000" dirty="0" smtClean="0"/>
              <a:t>What  about  you ?</a:t>
            </a:r>
            <a:endParaRPr lang="en-US" dirty="0" smtClean="0"/>
          </a:p>
          <a:p>
            <a:pPr marL="571500" indent="-571500"/>
            <a:r>
              <a:rPr lang="en-US" dirty="0" smtClean="0"/>
              <a:t>Deaconess </a:t>
            </a:r>
            <a:r>
              <a:rPr lang="en-US" dirty="0" smtClean="0"/>
              <a:t>                             ( next slide)</a:t>
            </a:r>
            <a:endParaRPr lang="en-US" dirty="0" smtClean="0"/>
          </a:p>
          <a:p>
            <a:pPr marL="571500" indent="-571500"/>
            <a:r>
              <a:rPr lang="en-US" dirty="0" smtClean="0"/>
              <a:t>Professors with PH.D</a:t>
            </a:r>
          </a:p>
          <a:p>
            <a:pPr marL="571500" indent="-571500"/>
            <a:r>
              <a:rPr lang="en-US" dirty="0" smtClean="0"/>
              <a:t>Missionaries</a:t>
            </a:r>
          </a:p>
          <a:p>
            <a:pPr marL="571500" indent="-571500"/>
            <a:r>
              <a:rPr lang="en-US" dirty="0" smtClean="0"/>
              <a:t>So on</a:t>
            </a:r>
          </a:p>
          <a:p>
            <a:pPr marL="571500" indent="-571500">
              <a:buNone/>
            </a:pPr>
            <a:r>
              <a:rPr lang="en-US" dirty="0" smtClean="0"/>
              <a:t>B.	 The qualification of those leaders bring election to the congregation for choosing the qualified one as a new leader.</a:t>
            </a:r>
          </a:p>
          <a:p>
            <a:pPr marL="571500" indent="-5715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marL="857250" indent="-857250">
              <a:buAutoNum type="romanUcPeriod" startAt="5"/>
            </a:pPr>
            <a:r>
              <a:rPr lang="en-US" sz="3600" b="1" dirty="0" smtClean="0"/>
              <a:t>God wants to work </a:t>
            </a:r>
            <a:r>
              <a:rPr lang="en-US" sz="3600" b="1" dirty="0" smtClean="0">
                <a:solidFill>
                  <a:srgbClr val="0070C0"/>
                </a:solidFill>
              </a:rPr>
              <a:t>in your life </a:t>
            </a:r>
            <a:r>
              <a:rPr lang="en-US" sz="3600" b="1" dirty="0" smtClean="0"/>
              <a:t>in  	Philippians 2:13</a:t>
            </a:r>
          </a:p>
          <a:p>
            <a:pPr marL="857250" indent="-857250">
              <a:buNone/>
            </a:pPr>
            <a:r>
              <a:rPr lang="en-US" dirty="0" smtClean="0">
                <a:solidFill>
                  <a:srgbClr val="00B0F0"/>
                </a:solidFill>
              </a:rPr>
              <a:t>A</a:t>
            </a:r>
            <a:r>
              <a:rPr lang="en-US" dirty="0" smtClean="0"/>
              <a:t>.</a:t>
            </a:r>
          </a:p>
          <a:p>
            <a:pPr marL="857250" indent="-857250"/>
            <a:r>
              <a:rPr lang="en-US" sz="3000" dirty="0" smtClean="0"/>
              <a:t>He qualifies the CALLED as YOU.</a:t>
            </a:r>
          </a:p>
          <a:p>
            <a:pPr marL="857250" indent="-857250"/>
            <a:r>
              <a:rPr lang="en-US" sz="3000" dirty="0" smtClean="0"/>
              <a:t>He is working in your life anyway if you know you are </a:t>
            </a:r>
            <a:r>
              <a:rPr lang="en-US" sz="3000" dirty="0" smtClean="0"/>
              <a:t> NOT </a:t>
            </a:r>
            <a:r>
              <a:rPr lang="en-US" sz="3000" dirty="0" smtClean="0"/>
              <a:t>perfect</a:t>
            </a:r>
            <a:r>
              <a:rPr lang="en-US" sz="3000" dirty="0" smtClean="0"/>
              <a:t>.</a:t>
            </a:r>
          </a:p>
          <a:p>
            <a:pPr marL="857250" indent="-857250">
              <a:buNone/>
            </a:pPr>
            <a:endParaRPr lang="en-US" sz="3000" dirty="0" smtClean="0"/>
          </a:p>
          <a:p>
            <a:pPr marL="857250" indent="-857250">
              <a:buAutoNum type="alphaUcPeriod" startAt="2"/>
            </a:pPr>
            <a:r>
              <a:rPr lang="en-US" sz="3000" dirty="0" smtClean="0"/>
              <a:t>Following </a:t>
            </a:r>
            <a:r>
              <a:rPr lang="en-US" sz="3000" dirty="0" smtClean="0"/>
              <a:t> Philippians </a:t>
            </a:r>
            <a:r>
              <a:rPr lang="en-US" sz="3000" dirty="0" smtClean="0"/>
              <a:t>2:14</a:t>
            </a:r>
          </a:p>
          <a:p>
            <a:pPr marL="857250" indent="-857250"/>
            <a:r>
              <a:rPr lang="en-US" sz="3000" dirty="0" smtClean="0"/>
              <a:t>Do all things without murmurings and disputing (KJV)</a:t>
            </a:r>
          </a:p>
          <a:p>
            <a:pPr marL="857250" indent="-857250"/>
            <a:r>
              <a:rPr lang="en-US" sz="3000" dirty="0" smtClean="0"/>
              <a:t>Pursuing the fruits of the Spirit ( Gal.5:22-23</a:t>
            </a:r>
            <a:r>
              <a:rPr lang="en-US" sz="3000" dirty="0" smtClean="0"/>
              <a:t>), including love, joy, peace, longsuffering, gentleness, goodness, faith, meekness, and temperance.</a:t>
            </a:r>
          </a:p>
          <a:p>
            <a:pPr marL="857250" indent="-857250"/>
            <a:endParaRPr lang="en-US" sz="2800" dirty="0" smtClean="0"/>
          </a:p>
          <a:p>
            <a:pPr marL="857250" indent="-857250"/>
            <a:endParaRPr lang="en-US" sz="2800" dirty="0" smtClean="0"/>
          </a:p>
          <a:p>
            <a:pPr marL="857250" indent="-857250"/>
            <a:endParaRPr lang="en-US" dirty="0" smtClean="0"/>
          </a:p>
          <a:p>
            <a:pPr marL="857250" indent="-857250">
              <a:buNone/>
            </a:pPr>
            <a:endParaRPr lang="en-US" dirty="0" smtClean="0"/>
          </a:p>
          <a:p>
            <a:pPr marL="857250" indent="-857250"/>
            <a:endParaRPr lang="en-US" dirty="0" smtClean="0"/>
          </a:p>
          <a:p>
            <a:pPr marL="857250" indent="-857250"/>
            <a:endParaRPr lang="en-US" sz="4000" b="1" dirty="0" smtClean="0"/>
          </a:p>
          <a:p>
            <a:pPr marL="857250" indent="-857250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514350" indent="-514350">
              <a:buAutoNum type="alphaUcPeriod" startAt="3"/>
            </a:pPr>
            <a:r>
              <a:rPr lang="en-US" sz="3600" b="1" dirty="0" smtClean="0"/>
              <a:t>Your respectable attitude </a:t>
            </a:r>
            <a:endParaRPr lang="en-US" sz="3600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/>
            <a:r>
              <a:rPr lang="en-US" sz="2800" dirty="0" smtClean="0"/>
              <a:t>Your elders (men and women in I Tim.5:1-2).</a:t>
            </a:r>
          </a:p>
          <a:p>
            <a:pPr marL="514350" indent="-514350"/>
            <a:r>
              <a:rPr lang="en-US" sz="2800" dirty="0" smtClean="0"/>
              <a:t>Toward elders (I Tim.5:17)</a:t>
            </a:r>
          </a:p>
          <a:p>
            <a:pPr marL="514350" indent="-514350"/>
            <a:r>
              <a:rPr lang="en-US" sz="2800" dirty="0" smtClean="0"/>
              <a:t>Submit yourselves to every ordinance of man for the Lord (I Peter 2:13-14)</a:t>
            </a:r>
          </a:p>
          <a:p>
            <a:pPr marL="514350" indent="-514350"/>
            <a:r>
              <a:rPr lang="en-US" sz="2800" dirty="0" smtClean="0"/>
              <a:t>Honor all men. Love brotherhood. Fear God. Honor the king (I Peter 2:17).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</a:t>
            </a:r>
            <a:r>
              <a:rPr lang="en-US" b="1" dirty="0" smtClean="0"/>
              <a:t>. </a:t>
            </a:r>
            <a:r>
              <a:rPr lang="en-US" b="1" dirty="0" smtClean="0"/>
              <a:t>	Walking  </a:t>
            </a:r>
            <a:r>
              <a:rPr lang="en-US" b="1" dirty="0" smtClean="0"/>
              <a:t>steadily  from  Justification  to </a:t>
            </a:r>
            <a:r>
              <a:rPr lang="en-US" b="1" dirty="0" smtClean="0"/>
              <a:t> 	Sanctification  </a:t>
            </a:r>
            <a:r>
              <a:rPr lang="en-US" b="1" dirty="0" smtClean="0"/>
              <a:t>to  Glorification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“And the very God of peace sanctify you wholly; and I pray God your whole spirit and soul and body be preserved blameless unto the coming of our Lord Jesus Christ</a:t>
            </a:r>
            <a:r>
              <a:rPr lang="en-US" dirty="0" smtClean="0">
                <a:solidFill>
                  <a:srgbClr val="C00000"/>
                </a:solidFill>
              </a:rPr>
              <a:t>.”</a:t>
            </a:r>
          </a:p>
          <a:p>
            <a:pPr algn="r">
              <a:buNone/>
            </a:pPr>
            <a:r>
              <a:rPr lang="en-US" smtClean="0"/>
              <a:t>1 Thessalonian</a:t>
            </a:r>
            <a:r>
              <a:rPr lang="en-US" smtClean="0"/>
              <a:t>s</a:t>
            </a:r>
            <a:r>
              <a:rPr lang="en-US" smtClean="0"/>
              <a:t> 5:23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279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Be the People God wants You to Be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the People God wants You to Be</dc:title>
  <dc:creator>teddy &amp; sandra</dc:creator>
  <cp:lastModifiedBy>teddy &amp; sandra</cp:lastModifiedBy>
  <cp:revision>43</cp:revision>
  <dcterms:created xsi:type="dcterms:W3CDTF">2014-07-11T05:44:36Z</dcterms:created>
  <dcterms:modified xsi:type="dcterms:W3CDTF">2014-07-14T03:56:54Z</dcterms:modified>
</cp:coreProperties>
</file>