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E1A6B-7B18-4897-86A8-5789AF28717F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F056B0-9346-4600-A7B2-9C2766350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Lord’s Servants Pleasing to God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4038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And the servant of the Lord must not strive (quarrelsome) ; but be gentle(kind) unto all men, apt to teach, patient,</a:t>
            </a:r>
          </a:p>
          <a:p>
            <a:pPr algn="l"/>
            <a:endParaRPr lang="en-US" sz="5100" dirty="0" smtClean="0">
              <a:solidFill>
                <a:schemeClr val="tx1"/>
              </a:solidFill>
            </a:endParaRPr>
          </a:p>
          <a:p>
            <a:pPr algn="l"/>
            <a:r>
              <a:rPr lang="en-US" sz="5100" baseline="30000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In meekness instructing those that oppose themselves; if God peradventure will give them repentance to the acknowledging of the truth;</a:t>
            </a:r>
          </a:p>
          <a:p>
            <a:pPr algn="l"/>
            <a:endParaRPr lang="en-US" sz="5100" dirty="0" smtClean="0">
              <a:solidFill>
                <a:schemeClr val="tx1"/>
              </a:solidFill>
            </a:endParaRP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And that they may recover themselves out of the snare of the devil, who are taken captive by</a:t>
            </a: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him at his will. </a:t>
            </a:r>
          </a:p>
          <a:p>
            <a:pPr algn="l"/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rgbClr val="C00000"/>
                </a:solidFill>
              </a:rPr>
              <a:t>2 Timothy 2:24-26 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tx1"/>
                </a:solidFill>
              </a:rPr>
              <a:t>The Examples of the Lord’s Servants in Excellent Words and Actions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Joseph exalted from slave to Prime Minister in Egypt (</a:t>
            </a:r>
            <a:r>
              <a:rPr lang="en-US" b="1" dirty="0" smtClean="0">
                <a:solidFill>
                  <a:srgbClr val="C00000"/>
                </a:solidFill>
              </a:rPr>
              <a:t>Genesis 39-41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Daniel received the high promotion ( </a:t>
            </a:r>
            <a:r>
              <a:rPr lang="en-US" b="1" dirty="0" smtClean="0">
                <a:solidFill>
                  <a:srgbClr val="C00000"/>
                </a:solidFill>
              </a:rPr>
              <a:t>Daniel 2:24-26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A poor widow obeyed what to tell from Elisha (</a:t>
            </a:r>
            <a:r>
              <a:rPr lang="en-US" b="1" dirty="0" smtClean="0">
                <a:solidFill>
                  <a:srgbClr val="C00000"/>
                </a:solidFill>
              </a:rPr>
              <a:t>2 Kings 4:1-7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Esther won King </a:t>
            </a:r>
            <a:r>
              <a:rPr lang="en-US" dirty="0" err="1" smtClean="0">
                <a:solidFill>
                  <a:schemeClr val="tx1"/>
                </a:solidFill>
              </a:rPr>
              <a:t>Ahasuerus</a:t>
            </a:r>
            <a:r>
              <a:rPr lang="en-US" dirty="0" smtClean="0">
                <a:solidFill>
                  <a:schemeClr val="tx1"/>
                </a:solidFill>
              </a:rPr>
              <a:t>’ heart </a:t>
            </a:r>
            <a:r>
              <a:rPr lang="en-US" b="1" dirty="0" smtClean="0">
                <a:solidFill>
                  <a:srgbClr val="C00000"/>
                </a:solidFill>
              </a:rPr>
              <a:t>( Esther 5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II.	 The Lord’s servants should avoid to do as follows: </a:t>
            </a:r>
          </a:p>
          <a:p>
            <a:endParaRPr lang="en-US" dirty="0" smtClean="0"/>
          </a:p>
          <a:p>
            <a:r>
              <a:rPr lang="en-US" baseline="30000" dirty="0" smtClean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For if a man think himself to be something, when he is nothing, he </a:t>
            </a:r>
            <a:r>
              <a:rPr lang="en-US" dirty="0" err="1" smtClean="0">
                <a:solidFill>
                  <a:schemeClr val="tx1"/>
                </a:solidFill>
              </a:rPr>
              <a:t>deceiveth</a:t>
            </a:r>
            <a:r>
              <a:rPr lang="en-US" dirty="0" smtClean="0">
                <a:solidFill>
                  <a:schemeClr val="tx1"/>
                </a:solidFill>
              </a:rPr>
              <a:t> himself. </a:t>
            </a:r>
            <a:r>
              <a:rPr lang="en-US" b="1" dirty="0" smtClean="0">
                <a:solidFill>
                  <a:srgbClr val="C00000"/>
                </a:solidFill>
              </a:rPr>
              <a:t>Galatians 6:3</a:t>
            </a:r>
          </a:p>
          <a:p>
            <a:r>
              <a:rPr lang="en-US" baseline="30000" dirty="0" smtClean="0">
                <a:solidFill>
                  <a:schemeClr val="tx1"/>
                </a:solidFill>
              </a:rPr>
              <a:t>18 </a:t>
            </a:r>
            <a:r>
              <a:rPr lang="en-US" dirty="0" smtClean="0">
                <a:solidFill>
                  <a:schemeClr val="tx1"/>
                </a:solidFill>
              </a:rPr>
              <a:t>For they that are such serve not our Lord Jesus Christ, but their own belly; and by good words and fair speeches deceive the hearts of the simple. </a:t>
            </a:r>
            <a:r>
              <a:rPr lang="en-US" b="1" dirty="0" smtClean="0">
                <a:solidFill>
                  <a:srgbClr val="C00000"/>
                </a:solidFill>
              </a:rPr>
              <a:t>Romans 16:18 </a:t>
            </a:r>
          </a:p>
          <a:p>
            <a:r>
              <a:rPr lang="en-US" baseline="30000" dirty="0" smtClean="0">
                <a:solidFill>
                  <a:schemeClr val="tx1"/>
                </a:solidFill>
              </a:rPr>
              <a:t>8 </a:t>
            </a:r>
            <a:r>
              <a:rPr lang="en-US" dirty="0" smtClean="0">
                <a:solidFill>
                  <a:schemeClr val="tx1"/>
                </a:solidFill>
              </a:rPr>
              <a:t>But now ye also put off all these; anger, wrath, malice, blasphemy, filthy communication out of your mouth. </a:t>
            </a:r>
            <a:r>
              <a:rPr lang="en-US" b="1" dirty="0" smtClean="0">
                <a:solidFill>
                  <a:srgbClr val="C00000"/>
                </a:solidFill>
              </a:rPr>
              <a:t>Colossians 3:8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III. The Lord’s servants should do the following steps: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aseline="30000" dirty="0" smtClean="0">
                <a:solidFill>
                  <a:schemeClr val="tx1"/>
                </a:solidFill>
              </a:rPr>
              <a:t>17 </a:t>
            </a:r>
            <a:r>
              <a:rPr lang="en-US" dirty="0" smtClean="0">
                <a:solidFill>
                  <a:schemeClr val="tx1"/>
                </a:solidFill>
              </a:rPr>
              <a:t>For the kingdom of God is not meat and drink; but </a:t>
            </a:r>
            <a:r>
              <a:rPr lang="en-US" b="1" dirty="0" smtClean="0">
                <a:solidFill>
                  <a:srgbClr val="C00000"/>
                </a:solidFill>
              </a:rPr>
              <a:t>righteousness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rgbClr val="C00000"/>
                </a:solidFill>
              </a:rPr>
              <a:t>peace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smtClean="0">
                <a:solidFill>
                  <a:srgbClr val="C00000"/>
                </a:solidFill>
              </a:rPr>
              <a:t>joy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b="1" dirty="0" smtClean="0">
                <a:solidFill>
                  <a:srgbClr val="C00000"/>
                </a:solidFill>
              </a:rPr>
              <a:t>the Holy Ghost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Romans 14:17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aseline="30000" dirty="0" smtClean="0">
                <a:solidFill>
                  <a:schemeClr val="tx1"/>
                </a:solidFill>
              </a:rPr>
              <a:t>17 </a:t>
            </a:r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b="1" dirty="0" smtClean="0">
                <a:solidFill>
                  <a:srgbClr val="C00000"/>
                </a:solidFill>
              </a:rPr>
              <a:t>Christ</a:t>
            </a:r>
            <a:r>
              <a:rPr lang="en-US" dirty="0" smtClean="0">
                <a:solidFill>
                  <a:schemeClr val="tx1"/>
                </a:solidFill>
              </a:rPr>
              <a:t> may dwell in </a:t>
            </a:r>
            <a:r>
              <a:rPr lang="en-US" dirty="0" smtClean="0">
                <a:solidFill>
                  <a:srgbClr val="C00000"/>
                </a:solidFill>
              </a:rPr>
              <a:t>your hearts by faith</a:t>
            </a:r>
            <a:r>
              <a:rPr lang="en-US" dirty="0" smtClean="0">
                <a:solidFill>
                  <a:schemeClr val="tx1"/>
                </a:solidFill>
              </a:rPr>
              <a:t>; that ye, </a:t>
            </a:r>
            <a:r>
              <a:rPr lang="en-US" dirty="0" smtClean="0">
                <a:solidFill>
                  <a:srgbClr val="C00000"/>
                </a:solidFill>
              </a:rPr>
              <a:t>being rooted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grounded in love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Ephesians 3:17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/>
          <a:lstStyle/>
          <a:p>
            <a:pPr marL="571500" indent="-571500">
              <a:buAutoNum type="romanUcPeriod" startAt="4"/>
            </a:pPr>
            <a:r>
              <a:rPr lang="en-US" b="1" dirty="0" smtClean="0">
                <a:solidFill>
                  <a:schemeClr val="tx1"/>
                </a:solidFill>
              </a:rPr>
              <a:t>Jesus Christ wants you to GO TO THE WORLD AS FOLLOWS</a:t>
            </a:r>
            <a:r>
              <a:rPr lang="en-US" sz="2400" b="1" dirty="0" smtClean="0">
                <a:solidFill>
                  <a:schemeClr val="tx1"/>
                </a:solidFill>
              </a:rPr>
              <a:t> :  (</a:t>
            </a:r>
            <a:r>
              <a:rPr lang="en-US" b="1" dirty="0" smtClean="0">
                <a:solidFill>
                  <a:schemeClr val="tx1"/>
                </a:solidFill>
              </a:rPr>
              <a:t>Matthew 28:19-20).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Teaching.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Baptizing in the name of the Father and of the Son, and of the Holy Spirit.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Following what Jesus commands  you to do.</a:t>
            </a:r>
          </a:p>
          <a:p>
            <a:pPr marL="571500" indent="-571500"/>
            <a:r>
              <a:rPr lang="en-US" smtClean="0">
                <a:solidFill>
                  <a:schemeClr val="tx1"/>
                </a:solidFill>
              </a:rPr>
              <a:t>Trusting </a:t>
            </a:r>
            <a:r>
              <a:rPr lang="en-US" dirty="0" smtClean="0">
                <a:solidFill>
                  <a:schemeClr val="tx1"/>
                </a:solidFill>
              </a:rPr>
              <a:t>Him to be with </a:t>
            </a:r>
            <a:r>
              <a:rPr lang="en-US" smtClean="0">
                <a:solidFill>
                  <a:schemeClr val="tx1"/>
                </a:solidFill>
              </a:rPr>
              <a:t>you always.</a:t>
            </a:r>
            <a:endParaRPr lang="en-US" dirty="0" smtClean="0"/>
          </a:p>
          <a:p>
            <a:pPr marL="571500" indent="-571500"/>
            <a:endParaRPr lang="en-US" dirty="0" smtClean="0"/>
          </a:p>
          <a:p>
            <a:pPr marL="571500" indent="-571500"/>
            <a:endParaRPr lang="en-US" dirty="0" smtClean="0"/>
          </a:p>
          <a:p>
            <a:pPr marL="571500" indent="-571500">
              <a:buAutoNum type="romanUcPeriod" startAt="4"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257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The Lord’s Servants Pleasing to God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Servants Pleasing to God</dc:title>
  <dc:creator>teddy &amp; sandra</dc:creator>
  <cp:lastModifiedBy>teddy &amp; sandra</cp:lastModifiedBy>
  <cp:revision>24</cp:revision>
  <dcterms:created xsi:type="dcterms:W3CDTF">2014-06-06T04:57:35Z</dcterms:created>
  <dcterms:modified xsi:type="dcterms:W3CDTF">2014-06-07T00:51:19Z</dcterms:modified>
</cp:coreProperties>
</file>