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759738-09A2-41B0-9BCA-3FECEF4577B4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F8DAEB-523C-421F-B848-52239259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90599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    The Lord Is Risen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315200" cy="205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He  is  not  here,  but  </a:t>
            </a:r>
            <a:r>
              <a:rPr lang="en-US" sz="4800" dirty="0" smtClean="0"/>
              <a:t>is  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risen</a:t>
            </a:r>
            <a:r>
              <a:rPr lang="en-US" sz="3600" dirty="0" smtClean="0"/>
              <a:t>: </a:t>
            </a:r>
            <a:r>
              <a:rPr lang="en-US" sz="3600" dirty="0" smtClean="0">
                <a:solidFill>
                  <a:srgbClr val="00B0F0"/>
                </a:solidFill>
              </a:rPr>
              <a:t>remember  how  he  </a:t>
            </a:r>
            <a:r>
              <a:rPr lang="en-US" sz="3600" dirty="0" err="1" smtClean="0">
                <a:solidFill>
                  <a:srgbClr val="00B0F0"/>
                </a:solidFill>
              </a:rPr>
              <a:t>spake</a:t>
            </a:r>
            <a:r>
              <a:rPr lang="en-US" sz="3600" dirty="0" smtClean="0">
                <a:solidFill>
                  <a:srgbClr val="00B0F0"/>
                </a:solidFill>
              </a:rPr>
              <a:t>  </a:t>
            </a:r>
            <a:r>
              <a:rPr lang="en-US" sz="3600" dirty="0" smtClean="0"/>
              <a:t>unto  you when  he  was  yet  in  Galilee,                                                    Luke 24:6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 The Continuing Works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b="1" dirty="0" smtClean="0"/>
              <a:t>Luke 4:18-19</a:t>
            </a:r>
          </a:p>
          <a:p>
            <a:pPr algn="ctr">
              <a:buNone/>
            </a:pPr>
            <a:r>
              <a:rPr lang="en-US" sz="4400" b="1" dirty="0" smtClean="0"/>
              <a:t>WAS ACCOMPLISHED.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Jesus’ Ministry Was Finished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Satan entered the heart of Judas Iscariot  (Luke 22:3), who led the army to catch the Lord Jesus Christ after the Lord’s Supper.</a:t>
            </a:r>
          </a:p>
          <a:p>
            <a:r>
              <a:rPr lang="en-US" dirty="0" smtClean="0"/>
              <a:t>Christ before the Sanhedrin (Luke 22:66-71).</a:t>
            </a:r>
          </a:p>
          <a:p>
            <a:r>
              <a:rPr lang="en-US" dirty="0" smtClean="0"/>
              <a:t>Christ before Pilate (Luke 23:1-5).</a:t>
            </a:r>
          </a:p>
          <a:p>
            <a:r>
              <a:rPr lang="en-US" dirty="0" smtClean="0"/>
              <a:t>Christ before Herod (Luke 23:6-12).</a:t>
            </a:r>
          </a:p>
          <a:p>
            <a:r>
              <a:rPr lang="en-US" dirty="0" smtClean="0"/>
              <a:t>Crucifixion.</a:t>
            </a:r>
          </a:p>
          <a:p>
            <a:r>
              <a:rPr lang="en-US" dirty="0" smtClean="0"/>
              <a:t>The burial (Luke 23:50-55).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Christ’s Victory over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Luke 24:1-6</a:t>
            </a:r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/>
              <a:t>On Sunday morning the </a:t>
            </a:r>
          </a:p>
          <a:p>
            <a:pPr algn="ctr">
              <a:buNone/>
            </a:pPr>
            <a:r>
              <a:rPr lang="en-US" sz="6000" b="1" smtClean="0"/>
              <a:t>Lord  Jesus </a:t>
            </a:r>
            <a:r>
              <a:rPr lang="en-US" sz="6000" b="1" dirty="0" smtClean="0"/>
              <a:t>was risen.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I. The Beginning of Jesus’ Ministry In Galilee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Jesus came to the Nazareth synagogue and</a:t>
            </a:r>
          </a:p>
          <a:p>
            <a:pPr>
              <a:buNone/>
            </a:pPr>
            <a:r>
              <a:rPr lang="en-US" b="1" dirty="0" smtClean="0"/>
              <a:t>opened the book of Prophet Isaiah saying: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The Spirit of the Lord </a:t>
            </a:r>
            <a:r>
              <a:rPr lang="en-US" cap="small" dirty="0" smtClean="0">
                <a:solidFill>
                  <a:srgbClr val="C00000"/>
                </a:solidFill>
              </a:rPr>
              <a:t>God</a:t>
            </a:r>
            <a:r>
              <a:rPr lang="en-US" dirty="0" smtClean="0">
                <a:solidFill>
                  <a:srgbClr val="C00000"/>
                </a:solidFill>
              </a:rPr>
              <a:t> is upon me; because the </a:t>
            </a:r>
            <a:r>
              <a:rPr lang="en-US" cap="small" dirty="0" smtClean="0">
                <a:solidFill>
                  <a:srgbClr val="C00000"/>
                </a:solidFill>
              </a:rPr>
              <a:t>Lord</a:t>
            </a:r>
            <a:r>
              <a:rPr lang="en-US" dirty="0" smtClean="0">
                <a:solidFill>
                  <a:srgbClr val="C00000"/>
                </a:solidFill>
              </a:rPr>
              <a:t> hath anointed me to preach good tidings unto the meek; he hath sent me to bind up the brokenhearted, to proclaim liberty to the captives, and the opening of the prison to them that are bound;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To proclaim the acceptable year of the </a:t>
            </a:r>
            <a:r>
              <a:rPr lang="en-US" cap="small" dirty="0" smtClean="0">
                <a:solidFill>
                  <a:srgbClr val="C00000"/>
                </a:solidFill>
              </a:rPr>
              <a:t>Lord</a:t>
            </a:r>
            <a:r>
              <a:rPr lang="en-US" dirty="0" smtClean="0">
                <a:solidFill>
                  <a:srgbClr val="C00000"/>
                </a:solidFill>
              </a:rPr>
              <a:t>, and the day of vengeance of our God; to comfort all that mourn;                     </a:t>
            </a:r>
            <a:r>
              <a:rPr lang="en-US" sz="2600" dirty="0" smtClean="0">
                <a:solidFill>
                  <a:srgbClr val="C00000"/>
                </a:solidFill>
              </a:rPr>
              <a:t>Isaiah 61:1-2</a:t>
            </a:r>
            <a:r>
              <a:rPr lang="en-US" sz="2600" dirty="0" smtClean="0"/>
              <a:t>; </a:t>
            </a:r>
            <a:r>
              <a:rPr lang="en-US" sz="2600" dirty="0" err="1" smtClean="0"/>
              <a:t>luke</a:t>
            </a:r>
            <a:r>
              <a:rPr lang="en-US" sz="2600" dirty="0" smtClean="0"/>
              <a:t> 4:18-19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Jesus preached six things to the hungry souls in Luke </a:t>
            </a:r>
            <a:r>
              <a:rPr lang="en-US" sz="5300" dirty="0" smtClean="0"/>
              <a:t>4</a:t>
            </a:r>
            <a:r>
              <a:rPr lang="en-US" sz="4900" dirty="0" smtClean="0"/>
              <a:t>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None/>
            </a:pPr>
            <a:r>
              <a:rPr lang="en-US" b="1" dirty="0" smtClean="0"/>
              <a:t>1.   To preach the gospel to the poor(the meek).</a:t>
            </a:r>
          </a:p>
          <a:p>
            <a:pPr marL="633222" indent="-514350">
              <a:buNone/>
            </a:pPr>
            <a:r>
              <a:rPr lang="en-US" b="1" dirty="0" smtClean="0"/>
              <a:t>2.	To heal the brokenhearted.</a:t>
            </a:r>
          </a:p>
          <a:p>
            <a:pPr marL="633222" indent="-514350">
              <a:buNone/>
            </a:pPr>
            <a:r>
              <a:rPr lang="en-US" b="1" dirty="0" smtClean="0"/>
              <a:t>3.	To preach deliverance to the captives.</a:t>
            </a:r>
          </a:p>
          <a:p>
            <a:pPr marL="633222" indent="-514350">
              <a:buNone/>
            </a:pPr>
            <a:r>
              <a:rPr lang="en-US" b="1" dirty="0" smtClean="0"/>
              <a:t>4.	To recovering of sight to the blind. </a:t>
            </a:r>
          </a:p>
          <a:p>
            <a:pPr marL="633222" indent="-514350">
              <a:buNone/>
            </a:pPr>
            <a:r>
              <a:rPr lang="en-US" b="1" dirty="0" smtClean="0"/>
              <a:t>5.	To set at liberty them that bruised.</a:t>
            </a:r>
          </a:p>
          <a:p>
            <a:pPr marL="633222" indent="-514350">
              <a:buNone/>
            </a:pPr>
            <a:r>
              <a:rPr lang="en-US" b="1" dirty="0" smtClean="0"/>
              <a:t>6.	To preach the acceptable year of the Lord.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	To preach the gospel to the 	poor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GOSPEL OF: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KINGDOM OF HEAVEN is at hand.</a:t>
            </a:r>
          </a:p>
          <a:p>
            <a:pPr>
              <a:buNone/>
            </a:pPr>
            <a:r>
              <a:rPr lang="en-US" b="1" dirty="0" smtClean="0"/>
              <a:t>	Matthew 4:17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KINGDOM OF GOD is within you.</a:t>
            </a:r>
          </a:p>
          <a:p>
            <a:pPr>
              <a:buNone/>
            </a:pPr>
            <a:r>
              <a:rPr lang="en-US" b="1" dirty="0" smtClean="0"/>
              <a:t>	Luke 17:21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	To heal the brokenhearted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</a:p>
          <a:p>
            <a:r>
              <a:rPr lang="en-US" dirty="0" smtClean="0"/>
              <a:t>WIDOWS</a:t>
            </a:r>
          </a:p>
          <a:p>
            <a:r>
              <a:rPr lang="en-US" dirty="0" smtClean="0"/>
              <a:t>DIVORCE</a:t>
            </a:r>
          </a:p>
          <a:p>
            <a:r>
              <a:rPr lang="en-US" dirty="0" smtClean="0"/>
              <a:t>ROMANTIC  BREAKUP</a:t>
            </a:r>
          </a:p>
          <a:p>
            <a:r>
              <a:rPr lang="en-US" dirty="0" smtClean="0"/>
              <a:t>BETRAYAL</a:t>
            </a:r>
          </a:p>
          <a:p>
            <a:r>
              <a:rPr lang="en-US" dirty="0" smtClean="0"/>
              <a:t>ANOTHER  FAITH </a:t>
            </a:r>
          </a:p>
          <a:p>
            <a:r>
              <a:rPr lang="en-US" dirty="0" smtClean="0"/>
              <a:t>PARALYSIS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	To preach deliverance to the 	captives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 (EVIL SPIRITS OR UNCLEAN SPIRITS): </a:t>
            </a:r>
            <a:r>
              <a:rPr lang="en-US" dirty="0" smtClean="0">
                <a:solidFill>
                  <a:srgbClr val="C00000"/>
                </a:solidFill>
              </a:rPr>
              <a:t>OCCULTISM</a:t>
            </a:r>
          </a:p>
          <a:p>
            <a:r>
              <a:rPr lang="en-US" dirty="0" smtClean="0"/>
              <a:t>SPIRITUAL ROOTS OF DISEASES: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Diseases with no known medical cure.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Spiritual blocks to healing.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Fear, anxiety and stress disorders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Mental disorder.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To recovering of sight to the blind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PHYSICAL- </a:t>
            </a:r>
            <a:r>
              <a:rPr lang="en-US" dirty="0" smtClean="0"/>
              <a:t>Mark 8:22-26</a:t>
            </a:r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/>
              <a:t>SPIRITUAL- </a:t>
            </a:r>
            <a:r>
              <a:rPr lang="en-US" dirty="0" smtClean="0"/>
              <a:t>2Corinthians 4:4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smtClean="0"/>
              <a:t>In whom the god of this world hath </a:t>
            </a:r>
            <a:r>
              <a:rPr lang="en-US" dirty="0" smtClean="0"/>
              <a:t>blinded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minds of them which believe not, lest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light </a:t>
            </a:r>
            <a:r>
              <a:rPr lang="en-US" dirty="0" smtClean="0"/>
              <a:t>of the glorious gospel of Christ, who is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image </a:t>
            </a:r>
            <a:r>
              <a:rPr lang="en-US" dirty="0" smtClean="0"/>
              <a:t>of God, should shine unto them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	To set at liberty them that are 	bruised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OPPRESSED</a:t>
            </a:r>
          </a:p>
          <a:p>
            <a:r>
              <a:rPr lang="en-US" dirty="0" smtClean="0"/>
              <a:t>VERBAL  ABUSE</a:t>
            </a:r>
          </a:p>
          <a:p>
            <a:r>
              <a:rPr lang="en-US" dirty="0" smtClean="0"/>
              <a:t>PHYSICAL  ABUSE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	To preach the acceptable year 	of 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 His First Coming was to preach the  acceptable year of  the Lord.</a:t>
            </a:r>
          </a:p>
          <a:p>
            <a:r>
              <a:rPr lang="en-US" dirty="0" smtClean="0"/>
              <a:t>This  present age of  GRACE  is the accepted time and the day of salvation is spoken of as a year, the day of vengeance time of a day.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393</TotalTime>
  <Words>426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    The Lord Is Risen</vt:lpstr>
      <vt:lpstr>I. The Beginning of Jesus’ Ministry In Galilee</vt:lpstr>
      <vt:lpstr>II. Jesus preached six things to the hungry souls in Luke 4:18-19</vt:lpstr>
      <vt:lpstr>1. To preach the gospel to the  poor </vt:lpstr>
      <vt:lpstr>2. To heal the brokenhearted</vt:lpstr>
      <vt:lpstr>3. To preach deliverance to the  captives</vt:lpstr>
      <vt:lpstr>4. To recovering of sight to the blind</vt:lpstr>
      <vt:lpstr>5.  To set at liberty them that are  bruised</vt:lpstr>
      <vt:lpstr>6. To preach the acceptable year  of  the Lord</vt:lpstr>
      <vt:lpstr>III.  The Continuing Works of Christ</vt:lpstr>
      <vt:lpstr>IV. Jesus’ Ministry Was Finished  </vt:lpstr>
      <vt:lpstr>V.  Christ’s Victory over Death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Is Risen</dc:title>
  <dc:creator>teddy &amp; sandra</dc:creator>
  <cp:lastModifiedBy>teddy &amp; sandra</cp:lastModifiedBy>
  <cp:revision>56</cp:revision>
  <dcterms:created xsi:type="dcterms:W3CDTF">2014-04-16T19:10:25Z</dcterms:created>
  <dcterms:modified xsi:type="dcterms:W3CDTF">2014-04-20T05:26:20Z</dcterms:modified>
</cp:coreProperties>
</file>