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9" r:id="rId3"/>
    <p:sldId id="257" r:id="rId4"/>
    <p:sldId id="260" r:id="rId5"/>
    <p:sldId id="261" r:id="rId6"/>
    <p:sldId id="258"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02"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6CD011-7B52-4F0F-AE63-04E3B5892B4E}" type="datetimeFigureOut">
              <a:rPr lang="en-US" smtClean="0"/>
              <a:t>9/29/2013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3DDEE3-2EF1-4A90-B929-9761E9251CBB}" type="slidenum">
              <a:rPr lang="en-US" smtClean="0"/>
              <a:t>‹#›</a:t>
            </a:fld>
            <a:endParaRPr lang="en-US"/>
          </a:p>
        </p:txBody>
      </p:sp>
    </p:spTree>
    <p:extLst>
      <p:ext uri="{BB962C8B-B14F-4D97-AF65-F5344CB8AC3E}">
        <p14:creationId xmlns:p14="http://schemas.microsoft.com/office/powerpoint/2010/main" val="2429402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3DDEE3-2EF1-4A90-B929-9761E9251CBB}" type="slidenum">
              <a:rPr lang="en-US" smtClean="0"/>
              <a:t>6</a:t>
            </a:fld>
            <a:endParaRPr lang="en-US"/>
          </a:p>
        </p:txBody>
      </p:sp>
    </p:spTree>
    <p:extLst>
      <p:ext uri="{BB962C8B-B14F-4D97-AF65-F5344CB8AC3E}">
        <p14:creationId xmlns:p14="http://schemas.microsoft.com/office/powerpoint/2010/main" val="2341198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B37D4B-1737-4ECE-8FCC-1B6E944799DA}" type="datetimeFigureOut">
              <a:rPr lang="en-US" smtClean="0"/>
              <a:t>9/29/2013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BC983-9456-42AD-B805-88BBB9B6D663}" type="slidenum">
              <a:rPr lang="en-US" smtClean="0"/>
              <a:t>‹#›</a:t>
            </a:fld>
            <a:endParaRPr lang="en-US"/>
          </a:p>
        </p:txBody>
      </p:sp>
    </p:spTree>
    <p:extLst>
      <p:ext uri="{BB962C8B-B14F-4D97-AF65-F5344CB8AC3E}">
        <p14:creationId xmlns:p14="http://schemas.microsoft.com/office/powerpoint/2010/main" val="3961283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B37D4B-1737-4ECE-8FCC-1B6E944799DA}" type="datetimeFigureOut">
              <a:rPr lang="en-US" smtClean="0"/>
              <a:t>9/29/2013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BC983-9456-42AD-B805-88BBB9B6D663}" type="slidenum">
              <a:rPr lang="en-US" smtClean="0"/>
              <a:t>‹#›</a:t>
            </a:fld>
            <a:endParaRPr lang="en-US"/>
          </a:p>
        </p:txBody>
      </p:sp>
    </p:spTree>
    <p:extLst>
      <p:ext uri="{BB962C8B-B14F-4D97-AF65-F5344CB8AC3E}">
        <p14:creationId xmlns:p14="http://schemas.microsoft.com/office/powerpoint/2010/main" val="578758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B37D4B-1737-4ECE-8FCC-1B6E944799DA}" type="datetimeFigureOut">
              <a:rPr lang="en-US" smtClean="0"/>
              <a:t>9/29/2013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BC983-9456-42AD-B805-88BBB9B6D663}" type="slidenum">
              <a:rPr lang="en-US" smtClean="0"/>
              <a:t>‹#›</a:t>
            </a:fld>
            <a:endParaRPr lang="en-US"/>
          </a:p>
        </p:txBody>
      </p:sp>
    </p:spTree>
    <p:extLst>
      <p:ext uri="{BB962C8B-B14F-4D97-AF65-F5344CB8AC3E}">
        <p14:creationId xmlns:p14="http://schemas.microsoft.com/office/powerpoint/2010/main" val="833251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B37D4B-1737-4ECE-8FCC-1B6E944799DA}" type="datetimeFigureOut">
              <a:rPr lang="en-US" smtClean="0"/>
              <a:t>9/29/2013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BC983-9456-42AD-B805-88BBB9B6D663}" type="slidenum">
              <a:rPr lang="en-US" smtClean="0"/>
              <a:t>‹#›</a:t>
            </a:fld>
            <a:endParaRPr lang="en-US"/>
          </a:p>
        </p:txBody>
      </p:sp>
    </p:spTree>
    <p:extLst>
      <p:ext uri="{BB962C8B-B14F-4D97-AF65-F5344CB8AC3E}">
        <p14:creationId xmlns:p14="http://schemas.microsoft.com/office/powerpoint/2010/main" val="3809342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B37D4B-1737-4ECE-8FCC-1B6E944799DA}" type="datetimeFigureOut">
              <a:rPr lang="en-US" smtClean="0"/>
              <a:t>9/29/2013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BC983-9456-42AD-B805-88BBB9B6D663}" type="slidenum">
              <a:rPr lang="en-US" smtClean="0"/>
              <a:t>‹#›</a:t>
            </a:fld>
            <a:endParaRPr lang="en-US"/>
          </a:p>
        </p:txBody>
      </p:sp>
    </p:spTree>
    <p:extLst>
      <p:ext uri="{BB962C8B-B14F-4D97-AF65-F5344CB8AC3E}">
        <p14:creationId xmlns:p14="http://schemas.microsoft.com/office/powerpoint/2010/main" val="412991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B37D4B-1737-4ECE-8FCC-1B6E944799DA}" type="datetimeFigureOut">
              <a:rPr lang="en-US" smtClean="0"/>
              <a:t>9/29/2013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BC983-9456-42AD-B805-88BBB9B6D663}" type="slidenum">
              <a:rPr lang="en-US" smtClean="0"/>
              <a:t>‹#›</a:t>
            </a:fld>
            <a:endParaRPr lang="en-US"/>
          </a:p>
        </p:txBody>
      </p:sp>
    </p:spTree>
    <p:extLst>
      <p:ext uri="{BB962C8B-B14F-4D97-AF65-F5344CB8AC3E}">
        <p14:creationId xmlns:p14="http://schemas.microsoft.com/office/powerpoint/2010/main" val="4293099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B37D4B-1737-4ECE-8FCC-1B6E944799DA}" type="datetimeFigureOut">
              <a:rPr lang="en-US" smtClean="0"/>
              <a:t>9/29/2013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FBC983-9456-42AD-B805-88BBB9B6D663}" type="slidenum">
              <a:rPr lang="en-US" smtClean="0"/>
              <a:t>‹#›</a:t>
            </a:fld>
            <a:endParaRPr lang="en-US"/>
          </a:p>
        </p:txBody>
      </p:sp>
    </p:spTree>
    <p:extLst>
      <p:ext uri="{BB962C8B-B14F-4D97-AF65-F5344CB8AC3E}">
        <p14:creationId xmlns:p14="http://schemas.microsoft.com/office/powerpoint/2010/main" val="4028983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B37D4B-1737-4ECE-8FCC-1B6E944799DA}" type="datetimeFigureOut">
              <a:rPr lang="en-US" smtClean="0"/>
              <a:t>9/29/2013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FBC983-9456-42AD-B805-88BBB9B6D663}" type="slidenum">
              <a:rPr lang="en-US" smtClean="0"/>
              <a:t>‹#›</a:t>
            </a:fld>
            <a:endParaRPr lang="en-US"/>
          </a:p>
        </p:txBody>
      </p:sp>
    </p:spTree>
    <p:extLst>
      <p:ext uri="{BB962C8B-B14F-4D97-AF65-F5344CB8AC3E}">
        <p14:creationId xmlns:p14="http://schemas.microsoft.com/office/powerpoint/2010/main" val="1931149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B37D4B-1737-4ECE-8FCC-1B6E944799DA}" type="datetimeFigureOut">
              <a:rPr lang="en-US" smtClean="0"/>
              <a:t>9/29/2013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FBC983-9456-42AD-B805-88BBB9B6D663}" type="slidenum">
              <a:rPr lang="en-US" smtClean="0"/>
              <a:t>‹#›</a:t>
            </a:fld>
            <a:endParaRPr lang="en-US"/>
          </a:p>
        </p:txBody>
      </p:sp>
    </p:spTree>
    <p:extLst>
      <p:ext uri="{BB962C8B-B14F-4D97-AF65-F5344CB8AC3E}">
        <p14:creationId xmlns:p14="http://schemas.microsoft.com/office/powerpoint/2010/main" val="19710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B37D4B-1737-4ECE-8FCC-1B6E944799DA}" type="datetimeFigureOut">
              <a:rPr lang="en-US" smtClean="0"/>
              <a:t>9/29/2013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BC983-9456-42AD-B805-88BBB9B6D663}" type="slidenum">
              <a:rPr lang="en-US" smtClean="0"/>
              <a:t>‹#›</a:t>
            </a:fld>
            <a:endParaRPr lang="en-US"/>
          </a:p>
        </p:txBody>
      </p:sp>
    </p:spTree>
    <p:extLst>
      <p:ext uri="{BB962C8B-B14F-4D97-AF65-F5344CB8AC3E}">
        <p14:creationId xmlns:p14="http://schemas.microsoft.com/office/powerpoint/2010/main" val="253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B37D4B-1737-4ECE-8FCC-1B6E944799DA}" type="datetimeFigureOut">
              <a:rPr lang="en-US" smtClean="0"/>
              <a:t>9/29/2013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BC983-9456-42AD-B805-88BBB9B6D663}" type="slidenum">
              <a:rPr lang="en-US" smtClean="0"/>
              <a:t>‹#›</a:t>
            </a:fld>
            <a:endParaRPr lang="en-US"/>
          </a:p>
        </p:txBody>
      </p:sp>
    </p:spTree>
    <p:extLst>
      <p:ext uri="{BB962C8B-B14F-4D97-AF65-F5344CB8AC3E}">
        <p14:creationId xmlns:p14="http://schemas.microsoft.com/office/powerpoint/2010/main" val="604993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B37D4B-1737-4ECE-8FCC-1B6E944799DA}" type="datetimeFigureOut">
              <a:rPr lang="en-US" smtClean="0"/>
              <a:t>9/29/2013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FBC983-9456-42AD-B805-88BBB9B6D663}" type="slidenum">
              <a:rPr lang="en-US" smtClean="0"/>
              <a:t>‹#›</a:t>
            </a:fld>
            <a:endParaRPr lang="en-US"/>
          </a:p>
        </p:txBody>
      </p:sp>
    </p:spTree>
    <p:extLst>
      <p:ext uri="{BB962C8B-B14F-4D97-AF65-F5344CB8AC3E}">
        <p14:creationId xmlns:p14="http://schemas.microsoft.com/office/powerpoint/2010/main" val="1887319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4419600"/>
            <a:ext cx="7391400" cy="2133600"/>
          </a:xfrm>
        </p:spPr>
        <p:txBody>
          <a:bodyPr>
            <a:normAutofit fontScale="92500" lnSpcReduction="10000"/>
          </a:bodyPr>
          <a:lstStyle/>
          <a:p>
            <a:r>
              <a:rPr lang="en-US" sz="4000" dirty="0">
                <a:solidFill>
                  <a:schemeClr val="tx1"/>
                </a:solidFill>
                <a:latin typeface="Berlin Sans FB Demi" panose="020E0802020502020306" pitchFamily="34" charset="0"/>
              </a:rPr>
              <a:t>T</a:t>
            </a:r>
            <a:r>
              <a:rPr lang="en-US" sz="4000" dirty="0" smtClean="0">
                <a:solidFill>
                  <a:schemeClr val="tx1"/>
                </a:solidFill>
                <a:latin typeface="Berlin Sans FB Demi" panose="020E0802020502020306" pitchFamily="34" charset="0"/>
              </a:rPr>
              <a:t>he Word</a:t>
            </a:r>
          </a:p>
          <a:p>
            <a:r>
              <a:rPr lang="en-US" dirty="0" smtClean="0"/>
              <a:t>Deaf Liberty Baptist Church</a:t>
            </a:r>
          </a:p>
          <a:p>
            <a:r>
              <a:rPr lang="en-US" dirty="0" smtClean="0"/>
              <a:t>Sunday, September 29, 2013</a:t>
            </a:r>
          </a:p>
          <a:p>
            <a:r>
              <a:rPr lang="en-US" dirty="0" smtClean="0"/>
              <a:t>Bro. Clark H. Corogenes</a:t>
            </a:r>
          </a:p>
          <a:p>
            <a:endParaRPr lang="en-US"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399" y="152400"/>
            <a:ext cx="3782909"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67344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4038600" y="1600200"/>
            <a:ext cx="4953000" cy="4525963"/>
          </a:xfrm>
        </p:spPr>
        <p:txBody>
          <a:bodyPr>
            <a:normAutofit fontScale="92500" lnSpcReduction="20000"/>
          </a:bodyPr>
          <a:lstStyle/>
          <a:p>
            <a:r>
              <a:rPr lang="en-US" b="1" dirty="0" smtClean="0">
                <a:latin typeface="Arial Narrow" panose="020B0606020202030204" pitchFamily="34" charset="0"/>
              </a:rPr>
              <a:t>Pleasing </a:t>
            </a:r>
            <a:r>
              <a:rPr lang="en-US" b="1" dirty="0" smtClean="0">
                <a:latin typeface="Arial Narrow" panose="020B0606020202030204" pitchFamily="34" charset="0"/>
              </a:rPr>
              <a:t>Open </a:t>
            </a:r>
            <a:r>
              <a:rPr lang="en-US" b="1" dirty="0">
                <a:latin typeface="Arial Narrow" panose="020B0606020202030204" pitchFamily="34" charset="0"/>
              </a:rPr>
              <a:t>Y</a:t>
            </a:r>
            <a:r>
              <a:rPr lang="en-US" b="1" dirty="0" smtClean="0">
                <a:latin typeface="Arial Narrow" panose="020B0606020202030204" pitchFamily="34" charset="0"/>
              </a:rPr>
              <a:t>our</a:t>
            </a:r>
            <a:r>
              <a:rPr lang="en-US" b="1" dirty="0" smtClean="0">
                <a:latin typeface="Arial Narrow" panose="020B0606020202030204" pitchFamily="34" charset="0"/>
              </a:rPr>
              <a:t>:</a:t>
            </a:r>
          </a:p>
          <a:p>
            <a:pPr marL="0" indent="0">
              <a:buNone/>
            </a:pPr>
            <a:r>
              <a:rPr lang="en-US" dirty="0">
                <a:latin typeface="Arial Narrow" panose="020B0606020202030204" pitchFamily="34" charset="0"/>
              </a:rPr>
              <a:t>-</a:t>
            </a:r>
            <a:r>
              <a:rPr lang="en-US" dirty="0" smtClean="0">
                <a:latin typeface="Arial Narrow" panose="020B0606020202030204" pitchFamily="34" charset="0"/>
              </a:rPr>
              <a:t>Heart</a:t>
            </a:r>
            <a:endParaRPr lang="en-US" dirty="0" smtClean="0">
              <a:latin typeface="Arial Narrow" panose="020B0606020202030204" pitchFamily="34" charset="0"/>
            </a:endParaRPr>
          </a:p>
          <a:p>
            <a:pPr marL="0" indent="0">
              <a:buNone/>
            </a:pPr>
            <a:r>
              <a:rPr lang="en-US" dirty="0" smtClean="0">
                <a:latin typeface="Arial Narrow" panose="020B0606020202030204" pitchFamily="34" charset="0"/>
              </a:rPr>
              <a:t>-</a:t>
            </a:r>
            <a:r>
              <a:rPr lang="en-US" dirty="0" smtClean="0">
                <a:latin typeface="Arial Narrow" panose="020B0606020202030204" pitchFamily="34" charset="0"/>
              </a:rPr>
              <a:t>Spirit</a:t>
            </a:r>
            <a:endParaRPr lang="en-US" dirty="0" smtClean="0">
              <a:latin typeface="Arial Narrow" panose="020B0606020202030204" pitchFamily="34" charset="0"/>
            </a:endParaRPr>
          </a:p>
          <a:p>
            <a:pPr marL="0" indent="0">
              <a:buNone/>
            </a:pPr>
            <a:r>
              <a:rPr lang="en-US" dirty="0" smtClean="0">
                <a:latin typeface="Arial Narrow" panose="020B0606020202030204" pitchFamily="34" charset="0"/>
              </a:rPr>
              <a:t>-</a:t>
            </a:r>
            <a:r>
              <a:rPr lang="en-US" dirty="0" smtClean="0">
                <a:latin typeface="Arial Narrow" panose="020B0606020202030204" pitchFamily="34" charset="0"/>
              </a:rPr>
              <a:t>Mind</a:t>
            </a:r>
            <a:endParaRPr lang="en-US" dirty="0" smtClean="0">
              <a:latin typeface="Arial Narrow" panose="020B0606020202030204" pitchFamily="34" charset="0"/>
            </a:endParaRPr>
          </a:p>
          <a:p>
            <a:r>
              <a:rPr lang="en-US" b="1" dirty="0" smtClean="0">
                <a:latin typeface="Arial Narrow" panose="020B0606020202030204" pitchFamily="34" charset="0"/>
              </a:rPr>
              <a:t>Asking the Lord for </a:t>
            </a:r>
            <a:r>
              <a:rPr lang="en-US" b="1" dirty="0" smtClean="0">
                <a:latin typeface="Arial Narrow" panose="020B0606020202030204" pitchFamily="34" charset="0"/>
              </a:rPr>
              <a:t>Leading</a:t>
            </a:r>
            <a:r>
              <a:rPr lang="en-US" b="1" dirty="0" smtClean="0">
                <a:latin typeface="Arial Narrow" panose="020B0606020202030204" pitchFamily="34" charset="0"/>
              </a:rPr>
              <a:t>:</a:t>
            </a:r>
          </a:p>
          <a:p>
            <a:pPr marL="0" indent="0">
              <a:buNone/>
            </a:pPr>
            <a:r>
              <a:rPr lang="en-US" dirty="0" smtClean="0">
                <a:latin typeface="Arial Narrow" panose="020B0606020202030204" pitchFamily="34" charset="0"/>
              </a:rPr>
              <a:t>-</a:t>
            </a:r>
            <a:r>
              <a:rPr lang="en-US" dirty="0">
                <a:latin typeface="Arial Narrow" panose="020B0606020202030204" pitchFamily="34" charset="0"/>
              </a:rPr>
              <a:t>Y</a:t>
            </a:r>
            <a:r>
              <a:rPr lang="en-US" dirty="0" smtClean="0">
                <a:latin typeface="Arial Narrow" panose="020B0606020202030204" pitchFamily="34" charset="0"/>
              </a:rPr>
              <a:t>our Needs</a:t>
            </a:r>
            <a:r>
              <a:rPr lang="en-US" dirty="0" smtClean="0">
                <a:latin typeface="Arial Narrow" panose="020B0606020202030204" pitchFamily="34" charset="0"/>
              </a:rPr>
              <a:t>.  </a:t>
            </a:r>
          </a:p>
          <a:p>
            <a:pPr marL="0" indent="0">
              <a:buNone/>
            </a:pPr>
            <a:r>
              <a:rPr lang="en-US" dirty="0" smtClean="0">
                <a:latin typeface="Arial Narrow" panose="020B0606020202030204" pitchFamily="34" charset="0"/>
              </a:rPr>
              <a:t>-Your </a:t>
            </a:r>
            <a:r>
              <a:rPr lang="en-US" dirty="0" smtClean="0">
                <a:latin typeface="Arial Narrow" panose="020B0606020202030204" pitchFamily="34" charset="0"/>
              </a:rPr>
              <a:t>Relationships </a:t>
            </a:r>
            <a:r>
              <a:rPr lang="en-US" dirty="0" smtClean="0">
                <a:latin typeface="Arial Narrow" panose="020B0606020202030204" pitchFamily="34" charset="0"/>
              </a:rPr>
              <a:t>with  Christ.</a:t>
            </a:r>
          </a:p>
          <a:p>
            <a:pPr marL="0" indent="0">
              <a:buNone/>
            </a:pPr>
            <a:r>
              <a:rPr lang="en-US" dirty="0" smtClean="0">
                <a:latin typeface="Arial Narrow" panose="020B0606020202030204" pitchFamily="34" charset="0"/>
              </a:rPr>
              <a:t>-Forgiveness and Reconditions. </a:t>
            </a:r>
          </a:p>
          <a:p>
            <a:r>
              <a:rPr lang="en-US" b="1" dirty="0" smtClean="0">
                <a:latin typeface="Arial Narrow" panose="020B0606020202030204" pitchFamily="34" charset="0"/>
              </a:rPr>
              <a:t>Gifting to the Lord:</a:t>
            </a:r>
          </a:p>
          <a:p>
            <a:pPr marL="0" indent="0">
              <a:buNone/>
            </a:pPr>
            <a:r>
              <a:rPr lang="en-US" dirty="0" smtClean="0">
                <a:latin typeface="Arial Narrow" panose="020B0606020202030204" pitchFamily="34" charset="0"/>
              </a:rPr>
              <a:t>-Your Thanks and Glories.</a:t>
            </a:r>
          </a:p>
          <a:p>
            <a:pPr marL="0" indent="0">
              <a:buNone/>
            </a:pPr>
            <a:r>
              <a:rPr lang="en-US" dirty="0" smtClean="0">
                <a:latin typeface="Arial Narrow" panose="020B0606020202030204" pitchFamily="34" charset="0"/>
              </a:rPr>
              <a:t>-Your Praising and Honoring.  </a:t>
            </a:r>
            <a:endParaRPr lang="en-US" dirty="0">
              <a:latin typeface="Arial Narrow" panose="020B0606020202030204" pitchFamily="34" charset="0"/>
            </a:endParaRPr>
          </a:p>
        </p:txBody>
      </p:sp>
      <p:pic>
        <p:nvPicPr>
          <p:cNvPr id="6146" name="Picture 2" descr="C:\Users\DeafCorogenes81\AppData\Local\Microsoft\Windows\Temporary Internet Files\Content.IE5\P8XA0SJL\MC900097913[1].wmf"/>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828800"/>
            <a:ext cx="3581400" cy="323712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04800" y="381000"/>
            <a:ext cx="8610600" cy="830997"/>
          </a:xfrm>
          <a:prstGeom prst="rect">
            <a:avLst/>
          </a:prstGeom>
          <a:noFill/>
        </p:spPr>
        <p:txBody>
          <a:bodyPr wrap="square" rtlCol="0">
            <a:spAutoFit/>
          </a:bodyPr>
          <a:lstStyle/>
          <a:p>
            <a:pPr algn="ctr"/>
            <a:r>
              <a:rPr lang="en-US" sz="4800" dirty="0" smtClean="0">
                <a:latin typeface="Berlin Sans FB Demi" panose="020E0802020502020306" pitchFamily="34" charset="0"/>
              </a:rPr>
              <a:t>Worship Gatherings </a:t>
            </a:r>
            <a:endParaRPr lang="en-US" sz="4800" dirty="0">
              <a:latin typeface="Berlin Sans FB Demi" panose="020E0802020502020306" pitchFamily="34" charset="0"/>
            </a:endParaRPr>
          </a:p>
        </p:txBody>
      </p:sp>
    </p:spTree>
    <p:extLst>
      <p:ext uri="{BB962C8B-B14F-4D97-AF65-F5344CB8AC3E}">
        <p14:creationId xmlns:p14="http://schemas.microsoft.com/office/powerpoint/2010/main" val="756528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Berlin Sans FB Demi" panose="020E0802020502020306" pitchFamily="34" charset="0"/>
              </a:rPr>
              <a:t>Eternal Word and God</a:t>
            </a:r>
            <a:endParaRPr lang="en-US" dirty="0">
              <a:latin typeface="Berlin Sans FB Demi" panose="020E0802020502020306" pitchFamily="34" charset="0"/>
            </a:endParaRPr>
          </a:p>
        </p:txBody>
      </p:sp>
      <p:sp>
        <p:nvSpPr>
          <p:cNvPr id="3" name="Content Placeholder 2"/>
          <p:cNvSpPr>
            <a:spLocks noGrp="1"/>
          </p:cNvSpPr>
          <p:nvPr>
            <p:ph idx="1"/>
          </p:nvPr>
        </p:nvSpPr>
        <p:spPr>
          <a:xfrm>
            <a:off x="304800" y="1524000"/>
            <a:ext cx="8382000" cy="4525963"/>
          </a:xfrm>
        </p:spPr>
        <p:txBody>
          <a:bodyPr>
            <a:normAutofit/>
          </a:bodyPr>
          <a:lstStyle/>
          <a:p>
            <a:pPr marL="0" indent="0" algn="just">
              <a:buNone/>
            </a:pPr>
            <a:r>
              <a:rPr lang="en-US" dirty="0" smtClean="0">
                <a:latin typeface="Arial Narrow" panose="020B0606020202030204" pitchFamily="34" charset="0"/>
              </a:rPr>
              <a:t>John 1: 1-2 </a:t>
            </a:r>
          </a:p>
          <a:p>
            <a:pPr algn="just"/>
            <a:r>
              <a:rPr lang="en-US" dirty="0" smtClean="0">
                <a:latin typeface="Arial Narrow" panose="020B0606020202030204" pitchFamily="34" charset="0"/>
              </a:rPr>
              <a:t>In the beginning was the Word, and the Word was with God, and the Word was God.</a:t>
            </a:r>
          </a:p>
          <a:p>
            <a:pPr algn="just"/>
            <a:r>
              <a:rPr lang="en-US" dirty="0" smtClean="0">
                <a:latin typeface="Arial Narrow" panose="020B0606020202030204" pitchFamily="34" charset="0"/>
              </a:rPr>
              <a:t>The same was in the beginning with God.</a:t>
            </a:r>
          </a:p>
          <a:p>
            <a:pPr marL="0" indent="0" algn="just">
              <a:buNone/>
            </a:pPr>
            <a:endParaRPr lang="en-US" dirty="0" smtClean="0">
              <a:latin typeface="Arial Narrow" panose="020B0606020202030204" pitchFamily="34" charset="0"/>
            </a:endParaRPr>
          </a:p>
        </p:txBody>
      </p:sp>
      <p:sp>
        <p:nvSpPr>
          <p:cNvPr id="4" name="Horizontal Scroll 3"/>
          <p:cNvSpPr/>
          <p:nvPr/>
        </p:nvSpPr>
        <p:spPr>
          <a:xfrm>
            <a:off x="2514600" y="4114800"/>
            <a:ext cx="6324600" cy="1981200"/>
          </a:xfrm>
          <a:prstGeom prst="horizontalScroll">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smtClean="0">
                <a:latin typeface="Arial Narrow" panose="020B0606020202030204" pitchFamily="34" charset="0"/>
              </a:rPr>
              <a:t>Introducing the Word with God.</a:t>
            </a:r>
          </a:p>
          <a:p>
            <a:pPr algn="ctr"/>
            <a:r>
              <a:rPr lang="en-US" sz="3200" dirty="0" smtClean="0">
                <a:latin typeface="Arial Narrow" panose="020B0606020202030204" pitchFamily="34" charset="0"/>
              </a:rPr>
              <a:t>Greek (Logos)</a:t>
            </a:r>
          </a:p>
          <a:p>
            <a:pPr algn="ctr"/>
            <a:r>
              <a:rPr lang="en-US" sz="3200" dirty="0" smtClean="0">
                <a:latin typeface="Arial Narrow" panose="020B0606020202030204" pitchFamily="34" charset="0"/>
              </a:rPr>
              <a:t>Identifying the Jesus Christ.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191000"/>
            <a:ext cx="2209800" cy="1905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492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down)">
                                      <p:cBhvr>
                                        <p:cTn id="23" dur="580">
                                          <p:stCondLst>
                                            <p:cond delay="0"/>
                                          </p:stCondLst>
                                        </p:cTn>
                                        <p:tgtEl>
                                          <p:spTgt spid="4">
                                            <p:txEl>
                                              <p:pRg st="1" end="1"/>
                                            </p:txEl>
                                          </p:spTgt>
                                        </p:tgtEl>
                                      </p:cBhvr>
                                    </p:animEffect>
                                    <p:anim calcmode="lin" valueType="num">
                                      <p:cBhvr>
                                        <p:cTn id="24"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xEl>
                                              <p:pRg st="1" end="1"/>
                                            </p:txEl>
                                          </p:spTgt>
                                        </p:tgtEl>
                                      </p:cBhvr>
                                      <p:to x="100000" y="60000"/>
                                    </p:animScale>
                                    <p:animScale>
                                      <p:cBhvr>
                                        <p:cTn id="30" dur="166" decel="50000">
                                          <p:stCondLst>
                                            <p:cond delay="676"/>
                                          </p:stCondLst>
                                        </p:cTn>
                                        <p:tgtEl>
                                          <p:spTgt spid="4">
                                            <p:txEl>
                                              <p:pRg st="1" end="1"/>
                                            </p:txEl>
                                          </p:spTgt>
                                        </p:tgtEl>
                                      </p:cBhvr>
                                      <p:to x="100000" y="100000"/>
                                    </p:animScale>
                                    <p:animScale>
                                      <p:cBhvr>
                                        <p:cTn id="31" dur="26">
                                          <p:stCondLst>
                                            <p:cond delay="1312"/>
                                          </p:stCondLst>
                                        </p:cTn>
                                        <p:tgtEl>
                                          <p:spTgt spid="4">
                                            <p:txEl>
                                              <p:pRg st="1" end="1"/>
                                            </p:txEl>
                                          </p:spTgt>
                                        </p:tgtEl>
                                      </p:cBhvr>
                                      <p:to x="100000" y="80000"/>
                                    </p:animScale>
                                    <p:animScale>
                                      <p:cBhvr>
                                        <p:cTn id="32" dur="166" decel="50000">
                                          <p:stCondLst>
                                            <p:cond delay="1338"/>
                                          </p:stCondLst>
                                        </p:cTn>
                                        <p:tgtEl>
                                          <p:spTgt spid="4">
                                            <p:txEl>
                                              <p:pRg st="1" end="1"/>
                                            </p:txEl>
                                          </p:spTgt>
                                        </p:tgtEl>
                                      </p:cBhvr>
                                      <p:to x="100000" y="100000"/>
                                    </p:animScale>
                                    <p:animScale>
                                      <p:cBhvr>
                                        <p:cTn id="33" dur="26">
                                          <p:stCondLst>
                                            <p:cond delay="1642"/>
                                          </p:stCondLst>
                                        </p:cTn>
                                        <p:tgtEl>
                                          <p:spTgt spid="4">
                                            <p:txEl>
                                              <p:pRg st="1" end="1"/>
                                            </p:txEl>
                                          </p:spTgt>
                                        </p:tgtEl>
                                      </p:cBhvr>
                                      <p:to x="100000" y="90000"/>
                                    </p:animScale>
                                    <p:animScale>
                                      <p:cBhvr>
                                        <p:cTn id="34" dur="166" decel="50000">
                                          <p:stCondLst>
                                            <p:cond delay="1668"/>
                                          </p:stCondLst>
                                        </p:cTn>
                                        <p:tgtEl>
                                          <p:spTgt spid="4">
                                            <p:txEl>
                                              <p:pRg st="1" end="1"/>
                                            </p:txEl>
                                          </p:spTgt>
                                        </p:tgtEl>
                                      </p:cBhvr>
                                      <p:to x="100000" y="100000"/>
                                    </p:animScale>
                                    <p:animScale>
                                      <p:cBhvr>
                                        <p:cTn id="35" dur="26">
                                          <p:stCondLst>
                                            <p:cond delay="1808"/>
                                          </p:stCondLst>
                                        </p:cTn>
                                        <p:tgtEl>
                                          <p:spTgt spid="4">
                                            <p:txEl>
                                              <p:pRg st="1" end="1"/>
                                            </p:txEl>
                                          </p:spTgt>
                                        </p:tgtEl>
                                      </p:cBhvr>
                                      <p:to x="100000" y="95000"/>
                                    </p:animScale>
                                    <p:animScale>
                                      <p:cBhvr>
                                        <p:cTn id="36" dur="166" decel="50000">
                                          <p:stCondLst>
                                            <p:cond delay="1834"/>
                                          </p:stCondLst>
                                        </p:cTn>
                                        <p:tgtEl>
                                          <p:spTgt spid="4">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Effect transition="in" filter="wipe(down)">
                                      <p:cBhvr>
                                        <p:cTn id="39" dur="580">
                                          <p:stCondLst>
                                            <p:cond delay="0"/>
                                          </p:stCondLst>
                                        </p:cTn>
                                        <p:tgtEl>
                                          <p:spTgt spid="4">
                                            <p:txEl>
                                              <p:pRg st="2" end="2"/>
                                            </p:txEl>
                                          </p:spTgt>
                                        </p:tgtEl>
                                      </p:cBhvr>
                                    </p:animEffect>
                                    <p:anim calcmode="lin" valueType="num">
                                      <p:cBhvr>
                                        <p:cTn id="40"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4">
                                            <p:txEl>
                                              <p:pRg st="2" end="2"/>
                                            </p:txEl>
                                          </p:spTgt>
                                        </p:tgtEl>
                                      </p:cBhvr>
                                      <p:to x="100000" y="60000"/>
                                    </p:animScale>
                                    <p:animScale>
                                      <p:cBhvr>
                                        <p:cTn id="46" dur="166" decel="50000">
                                          <p:stCondLst>
                                            <p:cond delay="676"/>
                                          </p:stCondLst>
                                        </p:cTn>
                                        <p:tgtEl>
                                          <p:spTgt spid="4">
                                            <p:txEl>
                                              <p:pRg st="2" end="2"/>
                                            </p:txEl>
                                          </p:spTgt>
                                        </p:tgtEl>
                                      </p:cBhvr>
                                      <p:to x="100000" y="100000"/>
                                    </p:animScale>
                                    <p:animScale>
                                      <p:cBhvr>
                                        <p:cTn id="47" dur="26">
                                          <p:stCondLst>
                                            <p:cond delay="1312"/>
                                          </p:stCondLst>
                                        </p:cTn>
                                        <p:tgtEl>
                                          <p:spTgt spid="4">
                                            <p:txEl>
                                              <p:pRg st="2" end="2"/>
                                            </p:txEl>
                                          </p:spTgt>
                                        </p:tgtEl>
                                      </p:cBhvr>
                                      <p:to x="100000" y="80000"/>
                                    </p:animScale>
                                    <p:animScale>
                                      <p:cBhvr>
                                        <p:cTn id="48" dur="166" decel="50000">
                                          <p:stCondLst>
                                            <p:cond delay="1338"/>
                                          </p:stCondLst>
                                        </p:cTn>
                                        <p:tgtEl>
                                          <p:spTgt spid="4">
                                            <p:txEl>
                                              <p:pRg st="2" end="2"/>
                                            </p:txEl>
                                          </p:spTgt>
                                        </p:tgtEl>
                                      </p:cBhvr>
                                      <p:to x="100000" y="100000"/>
                                    </p:animScale>
                                    <p:animScale>
                                      <p:cBhvr>
                                        <p:cTn id="49" dur="26">
                                          <p:stCondLst>
                                            <p:cond delay="1642"/>
                                          </p:stCondLst>
                                        </p:cTn>
                                        <p:tgtEl>
                                          <p:spTgt spid="4">
                                            <p:txEl>
                                              <p:pRg st="2" end="2"/>
                                            </p:txEl>
                                          </p:spTgt>
                                        </p:tgtEl>
                                      </p:cBhvr>
                                      <p:to x="100000" y="90000"/>
                                    </p:animScale>
                                    <p:animScale>
                                      <p:cBhvr>
                                        <p:cTn id="50" dur="166" decel="50000">
                                          <p:stCondLst>
                                            <p:cond delay="1668"/>
                                          </p:stCondLst>
                                        </p:cTn>
                                        <p:tgtEl>
                                          <p:spTgt spid="4">
                                            <p:txEl>
                                              <p:pRg st="2" end="2"/>
                                            </p:txEl>
                                          </p:spTgt>
                                        </p:tgtEl>
                                      </p:cBhvr>
                                      <p:to x="100000" y="100000"/>
                                    </p:animScale>
                                    <p:animScale>
                                      <p:cBhvr>
                                        <p:cTn id="51" dur="26">
                                          <p:stCondLst>
                                            <p:cond delay="1808"/>
                                          </p:stCondLst>
                                        </p:cTn>
                                        <p:tgtEl>
                                          <p:spTgt spid="4">
                                            <p:txEl>
                                              <p:pRg st="2" end="2"/>
                                            </p:txEl>
                                          </p:spTgt>
                                        </p:tgtEl>
                                      </p:cBhvr>
                                      <p:to x="100000" y="95000"/>
                                    </p:animScale>
                                    <p:animScale>
                                      <p:cBhvr>
                                        <p:cTn id="52" dur="166" decel="50000">
                                          <p:stCondLst>
                                            <p:cond delay="1834"/>
                                          </p:stCondLst>
                                        </p:cTn>
                                        <p:tgtEl>
                                          <p:spTgt spid="4">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lin Sans FB Demi" panose="020E0802020502020306" pitchFamily="34" charset="0"/>
              </a:rPr>
              <a:t>Eternal Word and Creation</a:t>
            </a:r>
            <a:endParaRPr lang="en-US" dirty="0">
              <a:latin typeface="Berlin Sans FB Demi" panose="020E0802020502020306" pitchFamily="34" charset="0"/>
            </a:endParaRPr>
          </a:p>
        </p:txBody>
      </p:sp>
      <p:sp>
        <p:nvSpPr>
          <p:cNvPr id="5" name="Content Placeholder 4"/>
          <p:cNvSpPr>
            <a:spLocks noGrp="1"/>
          </p:cNvSpPr>
          <p:nvPr>
            <p:ph idx="1"/>
          </p:nvPr>
        </p:nvSpPr>
        <p:spPr/>
        <p:txBody>
          <a:bodyPr/>
          <a:lstStyle/>
          <a:p>
            <a:pPr marL="0" indent="0" algn="just">
              <a:buNone/>
            </a:pPr>
            <a:r>
              <a:rPr lang="en-US" dirty="0" smtClean="0">
                <a:latin typeface="Arial Narrow" panose="020B0606020202030204" pitchFamily="34" charset="0"/>
              </a:rPr>
              <a:t>John 1:3-5</a:t>
            </a:r>
          </a:p>
          <a:p>
            <a:pPr algn="just"/>
            <a:r>
              <a:rPr lang="en-US" dirty="0" smtClean="0">
                <a:latin typeface="Arial Narrow" panose="020B0606020202030204" pitchFamily="34" charset="0"/>
              </a:rPr>
              <a:t>God created everything through him,</a:t>
            </a:r>
          </a:p>
          <a:p>
            <a:pPr marL="0" indent="0" algn="just">
              <a:buNone/>
            </a:pPr>
            <a:r>
              <a:rPr lang="en-US" dirty="0">
                <a:latin typeface="Arial Narrow" panose="020B0606020202030204" pitchFamily="34" charset="0"/>
              </a:rPr>
              <a:t> </a:t>
            </a:r>
            <a:r>
              <a:rPr lang="en-US" dirty="0" smtClean="0">
                <a:latin typeface="Arial Narrow" panose="020B0606020202030204" pitchFamily="34" charset="0"/>
              </a:rPr>
              <a:t>   and nothing was created except through him.</a:t>
            </a:r>
          </a:p>
          <a:p>
            <a:pPr algn="just"/>
            <a:r>
              <a:rPr lang="en-US" dirty="0" smtClean="0">
                <a:latin typeface="Arial Narrow" panose="020B0606020202030204" pitchFamily="34" charset="0"/>
              </a:rPr>
              <a:t>The Word gave life to everything that was created, and his life brought light to everyone.</a:t>
            </a:r>
          </a:p>
          <a:p>
            <a:pPr algn="just"/>
            <a:r>
              <a:rPr lang="en-US" dirty="0" smtClean="0">
                <a:latin typeface="Arial Narrow" panose="020B0606020202030204" pitchFamily="34" charset="0"/>
              </a:rPr>
              <a:t>The light shines in the darkness, and the darkness can never extinguish it.</a:t>
            </a:r>
          </a:p>
          <a:p>
            <a:pPr algn="just"/>
            <a:endParaRPr lang="en-US" dirty="0" smtClean="0"/>
          </a:p>
          <a:p>
            <a:pPr algn="just"/>
            <a:endParaRPr lang="en-US" dirty="0"/>
          </a:p>
        </p:txBody>
      </p:sp>
      <p:sp>
        <p:nvSpPr>
          <p:cNvPr id="6" name="Horizontal Scroll 5"/>
          <p:cNvSpPr/>
          <p:nvPr/>
        </p:nvSpPr>
        <p:spPr>
          <a:xfrm>
            <a:off x="2476500" y="5519596"/>
            <a:ext cx="6286500" cy="1219200"/>
          </a:xfrm>
          <a:prstGeom prst="horizontalScroll">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latin typeface="Arial Narrow" panose="020B0606020202030204" pitchFamily="34" charset="0"/>
              </a:rPr>
              <a:t>Jesus Christ </a:t>
            </a:r>
            <a:r>
              <a:rPr lang="en-US" sz="2400" dirty="0" smtClean="0">
                <a:latin typeface="Arial Narrow" panose="020B0606020202030204" pitchFamily="34" charset="0"/>
              </a:rPr>
              <a:t>is the Light and </a:t>
            </a:r>
            <a:r>
              <a:rPr lang="en-US" sz="2400" dirty="0" smtClean="0">
                <a:latin typeface="Arial Narrow" panose="020B0606020202030204" pitchFamily="34" charset="0"/>
              </a:rPr>
              <a:t>the </a:t>
            </a:r>
            <a:r>
              <a:rPr lang="en-US" sz="2400" dirty="0" smtClean="0">
                <a:latin typeface="Arial Narrow" panose="020B0606020202030204" pitchFamily="34" charset="0"/>
              </a:rPr>
              <a:t>Word </a:t>
            </a:r>
            <a:r>
              <a:rPr lang="en-US" sz="2400" dirty="0" smtClean="0">
                <a:latin typeface="Arial Narrow" panose="020B0606020202030204" pitchFamily="34" charset="0"/>
              </a:rPr>
              <a:t>of God</a:t>
            </a:r>
            <a:r>
              <a:rPr lang="en-US" dirty="0" smtClean="0"/>
              <a:t>.</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519595"/>
            <a:ext cx="1714500" cy="129087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728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80">
                                          <p:stCondLst>
                                            <p:cond delay="0"/>
                                          </p:stCondLst>
                                        </p:cTn>
                                        <p:tgtEl>
                                          <p:spTgt spid="6">
                                            <p:txEl>
                                              <p:pRg st="0" end="0"/>
                                            </p:txEl>
                                          </p:spTgt>
                                        </p:tgtEl>
                                      </p:cBhvr>
                                    </p:animEffect>
                                    <p:anim calcmode="lin" valueType="num">
                                      <p:cBhvr>
                                        <p:cTn id="8"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xEl>
                                              <p:pRg st="0" end="0"/>
                                            </p:txEl>
                                          </p:spTgt>
                                        </p:tgtEl>
                                      </p:cBhvr>
                                      <p:to x="100000" y="60000"/>
                                    </p:animScale>
                                    <p:animScale>
                                      <p:cBhvr>
                                        <p:cTn id="14" dur="166" decel="50000">
                                          <p:stCondLst>
                                            <p:cond delay="676"/>
                                          </p:stCondLst>
                                        </p:cTn>
                                        <p:tgtEl>
                                          <p:spTgt spid="6">
                                            <p:txEl>
                                              <p:pRg st="0" end="0"/>
                                            </p:txEl>
                                          </p:spTgt>
                                        </p:tgtEl>
                                      </p:cBhvr>
                                      <p:to x="100000" y="100000"/>
                                    </p:animScale>
                                    <p:animScale>
                                      <p:cBhvr>
                                        <p:cTn id="15" dur="26">
                                          <p:stCondLst>
                                            <p:cond delay="1312"/>
                                          </p:stCondLst>
                                        </p:cTn>
                                        <p:tgtEl>
                                          <p:spTgt spid="6">
                                            <p:txEl>
                                              <p:pRg st="0" end="0"/>
                                            </p:txEl>
                                          </p:spTgt>
                                        </p:tgtEl>
                                      </p:cBhvr>
                                      <p:to x="100000" y="80000"/>
                                    </p:animScale>
                                    <p:animScale>
                                      <p:cBhvr>
                                        <p:cTn id="16" dur="166" decel="50000">
                                          <p:stCondLst>
                                            <p:cond delay="1338"/>
                                          </p:stCondLst>
                                        </p:cTn>
                                        <p:tgtEl>
                                          <p:spTgt spid="6">
                                            <p:txEl>
                                              <p:pRg st="0" end="0"/>
                                            </p:txEl>
                                          </p:spTgt>
                                        </p:tgtEl>
                                      </p:cBhvr>
                                      <p:to x="100000" y="100000"/>
                                    </p:animScale>
                                    <p:animScale>
                                      <p:cBhvr>
                                        <p:cTn id="17" dur="26">
                                          <p:stCondLst>
                                            <p:cond delay="1642"/>
                                          </p:stCondLst>
                                        </p:cTn>
                                        <p:tgtEl>
                                          <p:spTgt spid="6">
                                            <p:txEl>
                                              <p:pRg st="0" end="0"/>
                                            </p:txEl>
                                          </p:spTgt>
                                        </p:tgtEl>
                                      </p:cBhvr>
                                      <p:to x="100000" y="90000"/>
                                    </p:animScale>
                                    <p:animScale>
                                      <p:cBhvr>
                                        <p:cTn id="18" dur="166" decel="50000">
                                          <p:stCondLst>
                                            <p:cond delay="1668"/>
                                          </p:stCondLst>
                                        </p:cTn>
                                        <p:tgtEl>
                                          <p:spTgt spid="6">
                                            <p:txEl>
                                              <p:pRg st="0" end="0"/>
                                            </p:txEl>
                                          </p:spTgt>
                                        </p:tgtEl>
                                      </p:cBhvr>
                                      <p:to x="100000" y="100000"/>
                                    </p:animScale>
                                    <p:animScale>
                                      <p:cBhvr>
                                        <p:cTn id="19" dur="26">
                                          <p:stCondLst>
                                            <p:cond delay="1808"/>
                                          </p:stCondLst>
                                        </p:cTn>
                                        <p:tgtEl>
                                          <p:spTgt spid="6">
                                            <p:txEl>
                                              <p:pRg st="0" end="0"/>
                                            </p:txEl>
                                          </p:spTgt>
                                        </p:tgtEl>
                                      </p:cBhvr>
                                      <p:to x="100000" y="95000"/>
                                    </p:animScale>
                                    <p:animScale>
                                      <p:cBhvr>
                                        <p:cTn id="20" dur="166" decel="50000">
                                          <p:stCondLst>
                                            <p:cond delay="1834"/>
                                          </p:stCondLst>
                                        </p:cTn>
                                        <p:tgtEl>
                                          <p:spTgt spid="6">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Berlin Sans FB Demi" panose="020E0802020502020306" pitchFamily="34" charset="0"/>
              </a:rPr>
              <a:t>Eternal Word and Light</a:t>
            </a:r>
            <a:endParaRPr lang="en-US" dirty="0">
              <a:latin typeface="Berlin Sans FB Demi" panose="020E0802020502020306" pitchFamily="34" charset="0"/>
            </a:endParaRPr>
          </a:p>
        </p:txBody>
      </p:sp>
      <p:sp>
        <p:nvSpPr>
          <p:cNvPr id="5" name="Content Placeholder 4"/>
          <p:cNvSpPr>
            <a:spLocks noGrp="1"/>
          </p:cNvSpPr>
          <p:nvPr>
            <p:ph idx="1"/>
          </p:nvPr>
        </p:nvSpPr>
        <p:spPr>
          <a:xfrm>
            <a:off x="228600" y="1219200"/>
            <a:ext cx="8534400" cy="5029200"/>
          </a:xfrm>
        </p:spPr>
        <p:txBody>
          <a:bodyPr>
            <a:normAutofit/>
          </a:bodyPr>
          <a:lstStyle/>
          <a:p>
            <a:pPr marL="0" indent="0">
              <a:buNone/>
            </a:pPr>
            <a:r>
              <a:rPr lang="en-US" dirty="0" smtClean="0">
                <a:latin typeface="Arial Narrow" panose="020B0606020202030204" pitchFamily="34" charset="0"/>
              </a:rPr>
              <a:t>John 1: 6-9</a:t>
            </a:r>
          </a:p>
          <a:p>
            <a:pPr algn="just"/>
            <a:r>
              <a:rPr lang="en-US" dirty="0" smtClean="0">
                <a:latin typeface="Arial Narrow" panose="020B0606020202030204" pitchFamily="34" charset="0"/>
              </a:rPr>
              <a:t>God sent a man, John the Baptist,</a:t>
            </a:r>
          </a:p>
          <a:p>
            <a:pPr algn="just"/>
            <a:r>
              <a:rPr lang="en-US" dirty="0" smtClean="0">
                <a:latin typeface="Arial Narrow" panose="020B0606020202030204" pitchFamily="34" charset="0"/>
              </a:rPr>
              <a:t> to tell about the light so that everyone might believe because of his testimony. </a:t>
            </a:r>
          </a:p>
          <a:p>
            <a:pPr algn="just"/>
            <a:r>
              <a:rPr lang="en-US" dirty="0" smtClean="0">
                <a:latin typeface="Arial Narrow" panose="020B0606020202030204" pitchFamily="34" charset="0"/>
              </a:rPr>
              <a:t>John himself was not the light; he was simply a witness to tell about the light.</a:t>
            </a:r>
          </a:p>
          <a:p>
            <a:pPr algn="just"/>
            <a:r>
              <a:rPr lang="en-US" dirty="0" smtClean="0">
                <a:latin typeface="Arial Narrow" panose="020B0606020202030204" pitchFamily="34" charset="0"/>
              </a:rPr>
              <a:t>The one who is the true light, who gives light to everyone, was coming into the world.</a:t>
            </a:r>
            <a:endParaRPr lang="en-US" dirty="0">
              <a:latin typeface="Arial Narrow" panose="020B060602020203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5061593"/>
            <a:ext cx="2124075" cy="167258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4599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latin typeface="Berlin Sans FB Demi" panose="020E0802020502020306" pitchFamily="34" charset="0"/>
              </a:rPr>
              <a:t>Commanding the Word</a:t>
            </a:r>
            <a:endParaRPr lang="en-US" dirty="0">
              <a:latin typeface="Berlin Sans FB Demi" panose="020E0802020502020306" pitchFamily="34" charset="0"/>
            </a:endParaRPr>
          </a:p>
        </p:txBody>
      </p:sp>
      <p:sp>
        <p:nvSpPr>
          <p:cNvPr id="11" name="Content Placeholder 10"/>
          <p:cNvSpPr>
            <a:spLocks noGrp="1"/>
          </p:cNvSpPr>
          <p:nvPr>
            <p:ph sz="half" idx="1"/>
          </p:nvPr>
        </p:nvSpPr>
        <p:spPr>
          <a:xfrm>
            <a:off x="76200" y="1600200"/>
            <a:ext cx="5257800" cy="5181600"/>
          </a:xfrm>
        </p:spPr>
        <p:txBody>
          <a:bodyPr>
            <a:normAutofit fontScale="92500" lnSpcReduction="10000"/>
          </a:bodyPr>
          <a:lstStyle/>
          <a:p>
            <a:r>
              <a:rPr lang="en-US" b="1" dirty="0" smtClean="0">
                <a:latin typeface="Arial Narrow" panose="020B0606020202030204" pitchFamily="34" charset="0"/>
              </a:rPr>
              <a:t>Eternal Word</a:t>
            </a:r>
          </a:p>
          <a:p>
            <a:pPr marL="0" indent="0">
              <a:buNone/>
            </a:pPr>
            <a:r>
              <a:rPr lang="en-US" sz="2000" dirty="0" smtClean="0">
                <a:latin typeface="Arial Narrow" panose="020B0606020202030204" pitchFamily="34" charset="0"/>
              </a:rPr>
              <a:t>Your eternal word, O LORD, stands firm in heaven.</a:t>
            </a:r>
          </a:p>
          <a:p>
            <a:pPr marL="0" indent="0">
              <a:buNone/>
            </a:pPr>
            <a:r>
              <a:rPr lang="en-US" sz="2000" dirty="0" smtClean="0">
                <a:latin typeface="Arial Narrow" panose="020B0606020202030204" pitchFamily="34" charset="0"/>
              </a:rPr>
              <a:t>Psalms 119: 89</a:t>
            </a:r>
          </a:p>
          <a:p>
            <a:r>
              <a:rPr lang="en-US" b="1" dirty="0" smtClean="0">
                <a:latin typeface="Arial Narrow" panose="020B0606020202030204" pitchFamily="34" charset="0"/>
              </a:rPr>
              <a:t>Powerful </a:t>
            </a:r>
            <a:r>
              <a:rPr lang="en-US" b="1" dirty="0" smtClean="0">
                <a:latin typeface="Arial Narrow" panose="020B0606020202030204" pitchFamily="34" charset="0"/>
              </a:rPr>
              <a:t>Word</a:t>
            </a:r>
          </a:p>
          <a:p>
            <a:pPr marL="0" indent="0">
              <a:buNone/>
            </a:pPr>
            <a:r>
              <a:rPr lang="en-US" sz="2000" dirty="0" smtClean="0">
                <a:latin typeface="Arial Narrow" panose="020B0606020202030204" pitchFamily="34" charset="0"/>
              </a:rPr>
              <a:t>The </a:t>
            </a:r>
            <a:r>
              <a:rPr lang="en-US" sz="2000" cap="small" dirty="0" smtClean="0">
                <a:effectLst/>
                <a:latin typeface="Arial Narrow" panose="020B0606020202030204" pitchFamily="34" charset="0"/>
              </a:rPr>
              <a:t>Lord</a:t>
            </a:r>
            <a:r>
              <a:rPr lang="en-US" sz="2000" dirty="0" smtClean="0">
                <a:latin typeface="Arial Narrow" panose="020B0606020202030204" pitchFamily="34" charset="0"/>
              </a:rPr>
              <a:t> merely spoke, and the heavens were created. He breathed the word.</a:t>
            </a:r>
          </a:p>
          <a:p>
            <a:pPr marL="0" indent="0">
              <a:buNone/>
            </a:pPr>
            <a:r>
              <a:rPr lang="en-US" sz="2000" dirty="0" smtClean="0">
                <a:latin typeface="Arial Narrow" panose="020B0606020202030204" pitchFamily="34" charset="0"/>
              </a:rPr>
              <a:t>For when he spoke, the world began! It appeared at his command.</a:t>
            </a:r>
          </a:p>
          <a:p>
            <a:pPr marL="0" indent="0">
              <a:buNone/>
            </a:pPr>
            <a:r>
              <a:rPr lang="en-US" sz="2000" dirty="0" smtClean="0">
                <a:latin typeface="Arial Narrow" panose="020B0606020202030204" pitchFamily="34" charset="0"/>
              </a:rPr>
              <a:t>Psalms 33: 6; 9</a:t>
            </a:r>
          </a:p>
          <a:p>
            <a:r>
              <a:rPr lang="en-US" b="1" dirty="0" smtClean="0">
                <a:latin typeface="Arial Narrow" panose="020B0606020202030204" pitchFamily="34" charset="0"/>
              </a:rPr>
              <a:t>Word of Life</a:t>
            </a:r>
          </a:p>
          <a:p>
            <a:pPr marL="0" indent="0" algn="just">
              <a:buNone/>
            </a:pPr>
            <a:r>
              <a:rPr lang="en-US" sz="2200" dirty="0" smtClean="0">
                <a:latin typeface="Arial Narrow" panose="020B0606020202030204" pitchFamily="34" charset="0"/>
              </a:rPr>
              <a:t>We proclaim to you the one who existed from the beginning, whom we have heard and seen. We saw him with our own eyes and touched him with our own hands. He is the Word of life. </a:t>
            </a:r>
          </a:p>
          <a:p>
            <a:pPr marL="0" indent="0" algn="just">
              <a:buNone/>
            </a:pPr>
            <a:r>
              <a:rPr lang="en-US" sz="2200" dirty="0" smtClean="0">
                <a:latin typeface="Arial Narrow" panose="020B0606020202030204" pitchFamily="34" charset="0"/>
              </a:rPr>
              <a:t>1 John 1: 1</a:t>
            </a:r>
            <a:endParaRPr lang="en-US" sz="2200" dirty="0">
              <a:latin typeface="Arial Narrow" panose="020B0606020202030204"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524000"/>
            <a:ext cx="34290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4267200"/>
            <a:ext cx="3429000" cy="238956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42159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878953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674</TotalTime>
  <Words>366</Words>
  <Application>Microsoft Office PowerPoint</Application>
  <PresentationFormat>On-screen Show (4:3)</PresentationFormat>
  <Paragraphs>48</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Eternal Word and God</vt:lpstr>
      <vt:lpstr>Eternal Word and Creation</vt:lpstr>
      <vt:lpstr>Eternal Word and Light</vt:lpstr>
      <vt:lpstr>Commanding the Word</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dc:title>
  <dc:creator>DeafCorogenes81</dc:creator>
  <cp:lastModifiedBy>DeafCorogenes81</cp:lastModifiedBy>
  <cp:revision>27</cp:revision>
  <dcterms:created xsi:type="dcterms:W3CDTF">2013-09-28T16:59:29Z</dcterms:created>
  <dcterms:modified xsi:type="dcterms:W3CDTF">2013-09-30T02:37:49Z</dcterms:modified>
</cp:coreProperties>
</file>