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58" r:id="rId5"/>
    <p:sldId id="260" r:id="rId6"/>
    <p:sldId id="261" r:id="rId7"/>
    <p:sldId id="264"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7C7EC-B615-4913-BCFF-2DF17C5AE304}" type="datetimeFigureOut">
              <a:rPr lang="en-US" smtClean="0"/>
              <a:t>8/25/2013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CD53D-57CE-4CC7-8C63-3713D9FD6D9A}" type="slidenum">
              <a:rPr lang="en-US" smtClean="0"/>
              <a:t>‹#›</a:t>
            </a:fld>
            <a:endParaRPr lang="en-US"/>
          </a:p>
        </p:txBody>
      </p:sp>
    </p:spTree>
    <p:extLst>
      <p:ext uri="{BB962C8B-B14F-4D97-AF65-F5344CB8AC3E}">
        <p14:creationId xmlns:p14="http://schemas.microsoft.com/office/powerpoint/2010/main" val="184142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CD53D-57CE-4CC7-8C63-3713D9FD6D9A}" type="slidenum">
              <a:rPr lang="en-US" smtClean="0"/>
              <a:t>2</a:t>
            </a:fld>
            <a:endParaRPr lang="en-US"/>
          </a:p>
        </p:txBody>
      </p:sp>
    </p:spTree>
    <p:extLst>
      <p:ext uri="{BB962C8B-B14F-4D97-AF65-F5344CB8AC3E}">
        <p14:creationId xmlns:p14="http://schemas.microsoft.com/office/powerpoint/2010/main" val="287278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049EF-B235-4CE7-909F-A21B521CDF75}"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288586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049EF-B235-4CE7-909F-A21B521CDF75}"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172914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049EF-B235-4CE7-909F-A21B521CDF75}"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194006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049EF-B235-4CE7-909F-A21B521CDF75}"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389664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049EF-B235-4CE7-909F-A21B521CDF75}"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399631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049EF-B235-4CE7-909F-A21B521CDF75}"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8784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049EF-B235-4CE7-909F-A21B521CDF75}" type="datetimeFigureOut">
              <a:rPr lang="en-US" smtClean="0"/>
              <a:t>8/25/2013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257066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049EF-B235-4CE7-909F-A21B521CDF75}" type="datetimeFigureOut">
              <a:rPr lang="en-US" smtClean="0"/>
              <a:t>8/25/2013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32701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049EF-B235-4CE7-909F-A21B521CDF75}" type="datetimeFigureOut">
              <a:rPr lang="en-US" smtClean="0"/>
              <a:t>8/25/2013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212715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049EF-B235-4CE7-909F-A21B521CDF75}"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181173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049EF-B235-4CE7-909F-A21B521CDF75}"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0BA0E-56E5-4D76-BDDF-F9B5DC9D36E6}" type="slidenum">
              <a:rPr lang="en-US" smtClean="0"/>
              <a:t>‹#›</a:t>
            </a:fld>
            <a:endParaRPr lang="en-US"/>
          </a:p>
        </p:txBody>
      </p:sp>
    </p:spTree>
    <p:extLst>
      <p:ext uri="{BB962C8B-B14F-4D97-AF65-F5344CB8AC3E}">
        <p14:creationId xmlns:p14="http://schemas.microsoft.com/office/powerpoint/2010/main" val="1015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049EF-B235-4CE7-909F-A21B521CDF75}" type="datetimeFigureOut">
              <a:rPr lang="en-US" smtClean="0"/>
              <a:t>8/25/2013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0BA0E-56E5-4D76-BDDF-F9B5DC9D36E6}" type="slidenum">
              <a:rPr lang="en-US" smtClean="0"/>
              <a:t>‹#›</a:t>
            </a:fld>
            <a:endParaRPr lang="en-US"/>
          </a:p>
        </p:txBody>
      </p:sp>
    </p:spTree>
    <p:extLst>
      <p:ext uri="{BB962C8B-B14F-4D97-AF65-F5344CB8AC3E}">
        <p14:creationId xmlns:p14="http://schemas.microsoft.com/office/powerpoint/2010/main" val="3399477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vWHjaZKqfIjwM&amp;tbnid=ySZRC9pKecE6pM:&amp;ved=0CAUQjRw&amp;url=http%3A%2F%2Fwww.biblebelievers.org.au%2Fs20.html&amp;ei=FeEZUtyjM4i02AXW_4CIBg&amp;psig=AFQjCNGBWhWSD32bc3XbY1DIhjK2rcFtDg&amp;ust=1377514057611469"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1470025"/>
          </a:xfrm>
        </p:spPr>
        <p:txBody>
          <a:bodyPr>
            <a:normAutofit/>
          </a:bodyPr>
          <a:lstStyle/>
          <a:p>
            <a:r>
              <a:rPr lang="en-US" sz="40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Berlin Sans FB Demi" panose="020E0802020502020306" pitchFamily="34" charset="0"/>
              </a:rPr>
              <a:t>Transforming by Problems and Trials</a:t>
            </a:r>
            <a:endParaRPr lang="en-US" sz="40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Berlin Sans FB Demi" panose="020E0802020502020306" pitchFamily="34" charset="0"/>
            </a:endParaRPr>
          </a:p>
        </p:txBody>
      </p:sp>
      <p:sp>
        <p:nvSpPr>
          <p:cNvPr id="3" name="Subtitle 2"/>
          <p:cNvSpPr>
            <a:spLocks noGrp="1"/>
          </p:cNvSpPr>
          <p:nvPr>
            <p:ph type="subTitle" idx="1"/>
          </p:nvPr>
        </p:nvSpPr>
        <p:spPr/>
        <p:txBody>
          <a:bodyPr/>
          <a:lstStyle/>
          <a:p>
            <a:r>
              <a:rPr lang="en-US" dirty="0" smtClean="0">
                <a:ln w="3175" cmpd="sng">
                  <a:solidFill>
                    <a:schemeClr val="tx1"/>
                  </a:solidFill>
                  <a:prstDash val="solid"/>
                </a:ln>
                <a:solidFill>
                  <a:srgbClr val="FFFFFF"/>
                </a:solidFill>
                <a:effectLst>
                  <a:outerShdw blurRad="63500" dir="3600000" algn="tl" rotWithShape="0">
                    <a:srgbClr val="000000">
                      <a:alpha val="70000"/>
                    </a:srgbClr>
                  </a:outerShdw>
                </a:effectLst>
              </a:rPr>
              <a:t>Deaf Liberty Baptist Church </a:t>
            </a:r>
          </a:p>
          <a:p>
            <a:r>
              <a:rPr lang="en-US" dirty="0" smtClean="0">
                <a:ln w="3175" cmpd="sng">
                  <a:solidFill>
                    <a:schemeClr val="tx1"/>
                  </a:solidFill>
                  <a:prstDash val="solid"/>
                </a:ln>
                <a:solidFill>
                  <a:srgbClr val="FFFFFF"/>
                </a:solidFill>
                <a:effectLst>
                  <a:outerShdw blurRad="63500" dir="3600000" algn="tl" rotWithShape="0">
                    <a:srgbClr val="000000">
                      <a:alpha val="70000"/>
                    </a:srgbClr>
                  </a:outerShdw>
                </a:effectLst>
              </a:rPr>
              <a:t>Sunday, August 25, 2013</a:t>
            </a:r>
          </a:p>
          <a:p>
            <a:r>
              <a:rPr lang="en-US" dirty="0" smtClean="0">
                <a:ln w="3175" cmpd="sng">
                  <a:solidFill>
                    <a:schemeClr val="tx1"/>
                  </a:solidFill>
                  <a:prstDash val="solid"/>
                </a:ln>
                <a:solidFill>
                  <a:srgbClr val="FFFFFF"/>
                </a:solidFill>
                <a:effectLst>
                  <a:outerShdw blurRad="63500" dir="3600000" algn="tl" rotWithShape="0">
                    <a:srgbClr val="000000">
                      <a:alpha val="70000"/>
                    </a:srgbClr>
                  </a:outerShdw>
                </a:effectLst>
              </a:rPr>
              <a:t>Bro. Clark H. Corogenes</a:t>
            </a:r>
          </a:p>
          <a:p>
            <a:endParaRPr lang="en-US" dirty="0"/>
          </a:p>
        </p:txBody>
      </p:sp>
    </p:spTree>
    <p:extLst>
      <p:ext uri="{BB962C8B-B14F-4D97-AF65-F5344CB8AC3E}">
        <p14:creationId xmlns:p14="http://schemas.microsoft.com/office/powerpoint/2010/main" val="329762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latin typeface="Berlin Sans FB Demi" panose="020E0802020502020306" pitchFamily="34" charset="0"/>
              </a:rPr>
              <a:t>Perseverance </a:t>
            </a:r>
            <a:r>
              <a:rPr lang="en-US" dirty="0" smtClean="0"/>
              <a:t>   </a:t>
            </a:r>
            <a:endParaRPr lang="en-US" dirty="0"/>
          </a:p>
        </p:txBody>
      </p:sp>
      <p:sp>
        <p:nvSpPr>
          <p:cNvPr id="3" name="Content Placeholder 2"/>
          <p:cNvSpPr>
            <a:spLocks noGrp="1"/>
          </p:cNvSpPr>
          <p:nvPr>
            <p:ph idx="1"/>
          </p:nvPr>
        </p:nvSpPr>
        <p:spPr/>
        <p:txBody>
          <a:bodyPr/>
          <a:lstStyle/>
          <a:p>
            <a:pPr marL="0" indent="0" algn="just">
              <a:buNone/>
            </a:pPr>
            <a:r>
              <a:rPr lang="en-US" dirty="0" smtClean="0"/>
              <a:t>Because of our </a:t>
            </a:r>
            <a:r>
              <a:rPr lang="en-US" b="1" dirty="0" smtClean="0"/>
              <a:t>faith</a:t>
            </a:r>
            <a:r>
              <a:rPr lang="en-US" dirty="0" smtClean="0"/>
              <a:t>, Christ has brought us into this place of undeserved privilege where we now stand, and we confidently and joyfully look forward to sharing God’s glory.</a:t>
            </a:r>
          </a:p>
          <a:p>
            <a:pPr marL="0" indent="0" algn="just">
              <a:buNone/>
            </a:pPr>
            <a:r>
              <a:rPr lang="en-US" dirty="0" smtClean="0"/>
              <a:t>We can rejoice, too, when we run into problems and trials, for we know that they help us </a:t>
            </a:r>
            <a:r>
              <a:rPr lang="en-US" b="1" dirty="0" smtClean="0"/>
              <a:t>develop endurance.</a:t>
            </a:r>
          </a:p>
          <a:p>
            <a:pPr marL="0" indent="0" algn="just">
              <a:buNone/>
            </a:pPr>
            <a:r>
              <a:rPr lang="en-US" dirty="0" smtClean="0"/>
              <a:t>Romans 5: 2-3</a:t>
            </a:r>
          </a:p>
          <a:p>
            <a:pPr marL="0" indent="0" algn="just">
              <a:buNone/>
            </a:pP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24400"/>
            <a:ext cx="2667000" cy="20120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0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962400" cy="3505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5105400"/>
            <a:ext cx="3886200" cy="461665"/>
          </a:xfrm>
          <a:prstGeom prst="rect">
            <a:avLst/>
          </a:prstGeom>
          <a:noFill/>
        </p:spPr>
        <p:txBody>
          <a:bodyPr wrap="square" rtlCol="0">
            <a:spAutoFit/>
          </a:bodyPr>
          <a:lstStyle/>
          <a:p>
            <a:pPr algn="ctr"/>
            <a:r>
              <a:rPr lang="en-US" sz="2400" dirty="0" smtClean="0"/>
              <a:t>JOB</a:t>
            </a:r>
            <a:endParaRPr lang="en-US" sz="2400" dirty="0"/>
          </a:p>
        </p:txBody>
      </p:sp>
      <p:sp>
        <p:nvSpPr>
          <p:cNvPr id="9" name="Title 8"/>
          <p:cNvSpPr>
            <a:spLocks noGrp="1"/>
          </p:cNvSpPr>
          <p:nvPr>
            <p:ph type="title"/>
          </p:nvPr>
        </p:nvSpPr>
        <p:spPr/>
        <p:txBody>
          <a:bodyPr/>
          <a:lstStyle/>
          <a:p>
            <a:r>
              <a:rPr lang="en-US" b="1" dirty="0" smtClean="0">
                <a:latin typeface="+mn-lt"/>
              </a:rPr>
              <a:t>Good Example of Perseverance</a:t>
            </a:r>
            <a:endParaRPr lang="en-US" b="1" dirty="0">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810000" cy="3505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57253" y="5088450"/>
            <a:ext cx="3276600" cy="523220"/>
          </a:xfrm>
          <a:prstGeom prst="rect">
            <a:avLst/>
          </a:prstGeom>
          <a:noFill/>
        </p:spPr>
        <p:txBody>
          <a:bodyPr wrap="square" rtlCol="0">
            <a:spAutoFit/>
          </a:bodyPr>
          <a:lstStyle/>
          <a:p>
            <a:pPr algn="ctr"/>
            <a:r>
              <a:rPr lang="en-US" sz="2800" dirty="0" smtClean="0"/>
              <a:t>JOSEPH</a:t>
            </a:r>
            <a:endParaRPr lang="en-US" sz="2800" dirty="0"/>
          </a:p>
        </p:txBody>
      </p:sp>
    </p:spTree>
    <p:extLst>
      <p:ext uri="{BB962C8B-B14F-4D97-AF65-F5344CB8AC3E}">
        <p14:creationId xmlns:p14="http://schemas.microsoft.com/office/powerpoint/2010/main" val="352114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Berlin Sans FB Demi" panose="020E0802020502020306" pitchFamily="34" charset="0"/>
              </a:rPr>
              <a:t>Character </a:t>
            </a:r>
            <a:endParaRPr lang="en-US" sz="6600" dirty="0">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pPr marL="0" indent="0" algn="just">
              <a:buNone/>
            </a:pPr>
            <a:r>
              <a:rPr lang="en-US" dirty="0" smtClean="0"/>
              <a:t>And endurance develops strength of character, and character strengthens our confident hope of salvation.</a:t>
            </a:r>
          </a:p>
          <a:p>
            <a:pPr marL="0" indent="0" algn="just">
              <a:buNone/>
            </a:pPr>
            <a:r>
              <a:rPr lang="en-US" dirty="0" smtClean="0"/>
              <a:t>Romans 5:4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39166"/>
            <a:ext cx="2933699" cy="20902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38800" y="4293565"/>
            <a:ext cx="3695699" cy="369332"/>
          </a:xfrm>
          <a:prstGeom prst="rect">
            <a:avLst/>
          </a:prstGeom>
          <a:noFill/>
        </p:spPr>
        <p:txBody>
          <a:bodyPr wrap="square" rtlCol="0">
            <a:spAutoFit/>
          </a:bodyPr>
          <a:lstStyle/>
          <a:p>
            <a:pPr algn="ctr"/>
            <a:r>
              <a:rPr lang="en-US" dirty="0" smtClean="0"/>
              <a:t>FRUIT of the Spirit</a:t>
            </a:r>
            <a:endParaRPr lang="en-US" dirty="0"/>
          </a:p>
        </p:txBody>
      </p:sp>
      <p:pic>
        <p:nvPicPr>
          <p:cNvPr id="3076" name="Picture 4" descr="http://www.biblebelievers.org.au/images/Hoffan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4" y="4539166"/>
            <a:ext cx="2790825" cy="2116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00" y="4267200"/>
            <a:ext cx="2438400" cy="369332"/>
          </a:xfrm>
          <a:prstGeom prst="rect">
            <a:avLst/>
          </a:prstGeom>
          <a:noFill/>
        </p:spPr>
        <p:txBody>
          <a:bodyPr wrap="square" rtlCol="0">
            <a:spAutoFit/>
          </a:bodyPr>
          <a:lstStyle/>
          <a:p>
            <a:pPr algn="ctr"/>
            <a:r>
              <a:rPr lang="en-US" dirty="0" smtClean="0"/>
              <a:t>CHRIST LIKENESS</a:t>
            </a:r>
            <a:endParaRPr lang="en-US" dirty="0"/>
          </a:p>
        </p:txBody>
      </p:sp>
    </p:spTree>
    <p:extLst>
      <p:ext uri="{BB962C8B-B14F-4D97-AF65-F5344CB8AC3E}">
        <p14:creationId xmlns:p14="http://schemas.microsoft.com/office/powerpoint/2010/main" val="3986584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Good Example of Character </a:t>
            </a:r>
            <a:endParaRPr lang="en-US" b="1" dirty="0"/>
          </a:p>
        </p:txBody>
      </p:sp>
      <p:sp>
        <p:nvSpPr>
          <p:cNvPr id="3" name="Content Placeholder 2"/>
          <p:cNvSpPr>
            <a:spLocks noGrp="1"/>
          </p:cNvSpPr>
          <p:nvPr>
            <p:ph idx="1"/>
          </p:nvPr>
        </p:nvSpPr>
        <p:spPr/>
        <p:txBody>
          <a:bodyPr/>
          <a:lstStyle/>
          <a:p>
            <a:pPr marL="0" indent="0" algn="just">
              <a:buNone/>
            </a:pPr>
            <a:r>
              <a:rPr lang="en-US" i="1" dirty="0" smtClean="0"/>
              <a:t>“Good Character is not formed in a week or a month. It is created little by little, day by day. </a:t>
            </a:r>
            <a:r>
              <a:rPr lang="en-US" i="1" u="sng" dirty="0" smtClean="0"/>
              <a:t>Protracted and Patient effect is needed to develop good character.”</a:t>
            </a:r>
          </a:p>
          <a:p>
            <a:pPr marL="0" indent="0" algn="just">
              <a:buNone/>
            </a:pPr>
            <a:r>
              <a:rPr lang="en-US" i="1" dirty="0" smtClean="0"/>
              <a:t> </a:t>
            </a:r>
            <a:endParaRPr lang="en-US"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19746"/>
            <a:ext cx="3543300" cy="29462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4808160"/>
            <a:ext cx="3429000" cy="769441"/>
          </a:xfrm>
          <a:prstGeom prst="rect">
            <a:avLst/>
          </a:prstGeom>
          <a:noFill/>
        </p:spPr>
        <p:txBody>
          <a:bodyPr wrap="square" rtlCol="0">
            <a:spAutoFit/>
          </a:bodyPr>
          <a:lstStyle/>
          <a:p>
            <a:pPr algn="ctr"/>
            <a:r>
              <a:rPr lang="en-US" sz="2000" dirty="0" smtClean="0"/>
              <a:t>Ancient Greek Philosopher </a:t>
            </a:r>
          </a:p>
          <a:p>
            <a:pPr algn="ctr"/>
            <a:r>
              <a:rPr lang="en-US" sz="2400" b="1" dirty="0" smtClean="0"/>
              <a:t>Heraclitus</a:t>
            </a:r>
            <a:r>
              <a:rPr lang="en-US" sz="2000" dirty="0" smtClean="0"/>
              <a:t> (535 to 575 BC)</a:t>
            </a:r>
            <a:endParaRPr lang="en-US" sz="2000" dirty="0"/>
          </a:p>
        </p:txBody>
      </p:sp>
    </p:spTree>
    <p:extLst>
      <p:ext uri="{BB962C8B-B14F-4D97-AF65-F5344CB8AC3E}">
        <p14:creationId xmlns:p14="http://schemas.microsoft.com/office/powerpoint/2010/main" val="132924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Berlin Sans FB Demi" panose="020E0802020502020306" pitchFamily="34" charset="0"/>
              </a:rPr>
              <a:t>Hope</a:t>
            </a:r>
            <a:endParaRPr lang="en-US" sz="6600" dirty="0">
              <a:latin typeface="Berlin Sans FB Demi" panose="020E0802020502020306" pitchFamily="34" charset="0"/>
            </a:endParaRPr>
          </a:p>
        </p:txBody>
      </p:sp>
      <p:sp>
        <p:nvSpPr>
          <p:cNvPr id="3" name="Content Placeholder 2"/>
          <p:cNvSpPr>
            <a:spLocks noGrp="1"/>
          </p:cNvSpPr>
          <p:nvPr>
            <p:ph idx="1"/>
          </p:nvPr>
        </p:nvSpPr>
        <p:spPr/>
        <p:txBody>
          <a:bodyPr/>
          <a:lstStyle/>
          <a:p>
            <a:pPr marL="0" indent="0" algn="just">
              <a:buNone/>
            </a:pPr>
            <a:r>
              <a:rPr lang="en-US" dirty="0" smtClean="0"/>
              <a:t>And this hope will not lead to disappointment. For we know how dearly God loves us, because he has given us the Holy Spirit to fill our hearts with his love.</a:t>
            </a:r>
          </a:p>
          <a:p>
            <a:pPr marL="0" indent="0">
              <a:buNone/>
            </a:pPr>
            <a:r>
              <a:rPr lang="en-US" dirty="0" smtClean="0"/>
              <a:t>Romans 5:5</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67200"/>
            <a:ext cx="24860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24600" y="3733800"/>
            <a:ext cx="2562225" cy="369332"/>
          </a:xfrm>
          <a:prstGeom prst="rect">
            <a:avLst/>
          </a:prstGeom>
          <a:noFill/>
        </p:spPr>
        <p:txBody>
          <a:bodyPr wrap="square" rtlCol="0">
            <a:spAutoFit/>
          </a:bodyPr>
          <a:lstStyle/>
          <a:p>
            <a:pPr algn="ctr"/>
            <a:r>
              <a:rPr lang="en-US" dirty="0" smtClean="0"/>
              <a:t>Hebrews 6: 19</a:t>
            </a:r>
            <a:endParaRPr lang="en-US" dirty="0"/>
          </a:p>
        </p:txBody>
      </p:sp>
    </p:spTree>
    <p:extLst>
      <p:ext uri="{BB962C8B-B14F-4D97-AF65-F5344CB8AC3E}">
        <p14:creationId xmlns:p14="http://schemas.microsoft.com/office/powerpoint/2010/main" val="4118350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262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Berlin Sans FB Demi" panose="020E0802020502020306" pitchFamily="34" charset="0"/>
              </a:rPr>
              <a:t>Fear or Faith </a:t>
            </a:r>
            <a:endParaRPr lang="en-US" sz="6600" dirty="0">
              <a:latin typeface="Berlin Sans FB Demi" panose="020E0802020502020306" pitchFamily="34" charset="0"/>
            </a:endParaRPr>
          </a:p>
        </p:txBody>
      </p:sp>
      <p:sp>
        <p:nvSpPr>
          <p:cNvPr id="3" name="Content Placeholder 2"/>
          <p:cNvSpPr>
            <a:spLocks noGrp="1"/>
          </p:cNvSpPr>
          <p:nvPr>
            <p:ph idx="1"/>
          </p:nvPr>
        </p:nvSpPr>
        <p:spPr/>
        <p:txBody>
          <a:bodyPr/>
          <a:lstStyle/>
          <a:p>
            <a:pPr marL="0" indent="0" algn="just">
              <a:buNone/>
            </a:pPr>
            <a:r>
              <a:rPr lang="en-US" dirty="0" smtClean="0"/>
              <a:t>It does not rejoice about injustice but rejoices whenever the truth wins out. Love never gives up, never loses faith, is always hopeful, and endures through every circumstance.</a:t>
            </a:r>
          </a:p>
          <a:p>
            <a:pPr marL="0" indent="0" algn="just">
              <a:buNone/>
            </a:pPr>
            <a:r>
              <a:rPr lang="en-US" dirty="0" smtClean="0"/>
              <a:t>1 Corinthians 13: 6-7</a:t>
            </a:r>
            <a:endParaRPr lang="en-US" dirty="0"/>
          </a:p>
        </p:txBody>
      </p:sp>
    </p:spTree>
    <p:extLst>
      <p:ext uri="{BB962C8B-B14F-4D97-AF65-F5344CB8AC3E}">
        <p14:creationId xmlns:p14="http://schemas.microsoft.com/office/powerpoint/2010/main" val="1948672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6781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246</Words>
  <Application>Microsoft Office PowerPoint</Application>
  <PresentationFormat>On-screen Show (4:3)</PresentationFormat>
  <Paragraphs>29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Transforming by Problems and Trials</vt:lpstr>
      <vt:lpstr>Perseverance    </vt:lpstr>
      <vt:lpstr>Good Example of Perseverance</vt:lpstr>
      <vt:lpstr>Character </vt:lpstr>
      <vt:lpstr>Good Example of Character </vt:lpstr>
      <vt:lpstr>Hope</vt:lpstr>
      <vt:lpstr>PowerPoint Presentation</vt:lpstr>
      <vt:lpstr>Fear or Faith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DeafCorogenes81</dc:creator>
  <cp:lastModifiedBy>DeafCorogenes81</cp:lastModifiedBy>
  <cp:revision>14</cp:revision>
  <dcterms:created xsi:type="dcterms:W3CDTF">2013-08-25T09:17:18Z</dcterms:created>
  <dcterms:modified xsi:type="dcterms:W3CDTF">2013-08-25T11:52:24Z</dcterms:modified>
</cp:coreProperties>
</file>