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3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0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1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2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0F82-75FB-4A22-8697-13BF31A23477}" type="datetimeFigureOut">
              <a:rPr lang="en-US" smtClean="0"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4145-1F80-4905-94E2-6B79E234A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" pitchFamily="34" charset="0"/>
              </a:rPr>
              <a:t>Bearing Your Act of Fruit</a:t>
            </a:r>
            <a:endParaRPr lang="en-US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3574" y="5105400"/>
            <a:ext cx="3657600" cy="17526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Sunday, June 30, 2013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Deaf Liberty Baptist Church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erlin Sans FB" pitchFamily="34" charset="0"/>
              </a:rPr>
              <a:t>Bro. Clark H. Corogenes</a:t>
            </a:r>
            <a:endParaRPr lang="en-US" sz="2000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Life of Faithful or Faithless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257800" cy="51054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But they delight in the law of the Lord, meditating on it day and night.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are like trees planted along the riverbank, bearing fruit each season.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Their leaves never wither, and they prosper in all they do.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But not the wicked! They are like worthless chaff, scattered by the wind.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will be condemned at the time of judgment.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Sinners will have no place among the godly. For the Lord watches over the path of the godly, but the path of the wicked leads to destruction.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Psalm 1:2-6</a:t>
            </a:r>
          </a:p>
          <a:p>
            <a:pPr algn="just"/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76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32766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Known by Your Fruit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54102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can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them by their fruit, that is, by the way they act. Can you pick grapes from thorn bushes, or figs from thistles?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good tree produces good fruit, and a bad tree produces bad fruit. </a:t>
            </a:r>
          </a:p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 good tree can’t produce bad fruit, and a bad tree can’t produce good fruit. </a:t>
            </a:r>
          </a:p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 every tree that does not produce good fruit is chopped down and thrown into the fire. </a:t>
            </a:r>
          </a:p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Yes, just as you can identify a tree by its fruit, so you can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people by their actions.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Matthew 7:16-20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8956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876800"/>
            <a:ext cx="14402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619541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Thorn Bushes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Act of Fruit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4040188" cy="57467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0" dirty="0" smtClean="0">
                <a:latin typeface="Berlin Sans FB" pitchFamily="34" charset="0"/>
              </a:rPr>
              <a:t>Evil of fruits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606925"/>
          </a:xfrm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000" dirty="0" smtClean="0"/>
              <a:t>When you follow the desires of your sinful nature, the results are very clear:</a:t>
            </a:r>
          </a:p>
          <a:p>
            <a:pPr algn="just"/>
            <a:r>
              <a:rPr lang="en-US" sz="2000" dirty="0" smtClean="0"/>
              <a:t>Sexual immorality </a:t>
            </a:r>
          </a:p>
          <a:p>
            <a:pPr algn="just"/>
            <a:r>
              <a:rPr lang="en-US" sz="2000" dirty="0" smtClean="0"/>
              <a:t>Impurity</a:t>
            </a:r>
          </a:p>
          <a:p>
            <a:pPr algn="just"/>
            <a:r>
              <a:rPr lang="en-US" sz="2000" dirty="0" smtClean="0"/>
              <a:t>lustful pleasures</a:t>
            </a:r>
          </a:p>
          <a:p>
            <a:pPr algn="just"/>
            <a:r>
              <a:rPr lang="en-US" sz="2000" dirty="0" smtClean="0"/>
              <a:t>Idolatry</a:t>
            </a:r>
          </a:p>
          <a:p>
            <a:pPr algn="just"/>
            <a:r>
              <a:rPr lang="en-US" sz="2000" dirty="0" smtClean="0"/>
              <a:t>Sorcery</a:t>
            </a:r>
          </a:p>
          <a:p>
            <a:pPr algn="just"/>
            <a:r>
              <a:rPr lang="en-US" sz="2000" dirty="0" smtClean="0"/>
              <a:t>Hostility</a:t>
            </a:r>
          </a:p>
          <a:p>
            <a:pPr algn="just"/>
            <a:r>
              <a:rPr lang="en-US" sz="2000" dirty="0" smtClean="0"/>
              <a:t>Quarreling</a:t>
            </a:r>
          </a:p>
          <a:p>
            <a:pPr algn="just"/>
            <a:r>
              <a:rPr lang="en-US" sz="2000" dirty="0" smtClean="0"/>
              <a:t>Jealousy</a:t>
            </a:r>
          </a:p>
          <a:p>
            <a:pPr algn="just"/>
            <a:r>
              <a:rPr lang="en-US" sz="2000" dirty="0" smtClean="0"/>
              <a:t>Outbursts of Anger</a:t>
            </a:r>
          </a:p>
          <a:p>
            <a:pPr algn="just"/>
            <a:r>
              <a:rPr lang="en-US" sz="2000" dirty="0" smtClean="0"/>
              <a:t>Selfish Ambition</a:t>
            </a:r>
          </a:p>
          <a:p>
            <a:pPr algn="just"/>
            <a:r>
              <a:rPr lang="en-US" sz="2000" dirty="0" smtClean="0"/>
              <a:t>Dissension</a:t>
            </a:r>
          </a:p>
          <a:p>
            <a:pPr algn="just"/>
            <a:r>
              <a:rPr lang="en-US" sz="2000" dirty="0" smtClean="0"/>
              <a:t>Division</a:t>
            </a:r>
          </a:p>
          <a:p>
            <a:pPr algn="just"/>
            <a:r>
              <a:rPr lang="en-US" sz="2000" dirty="0" smtClean="0"/>
              <a:t>Envy</a:t>
            </a:r>
          </a:p>
          <a:p>
            <a:pPr algn="just"/>
            <a:r>
              <a:rPr lang="en-US" sz="2000" dirty="0"/>
              <a:t>D</a:t>
            </a:r>
            <a:r>
              <a:rPr lang="en-US" sz="2000" dirty="0" smtClean="0"/>
              <a:t>runkenness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Berlin Sans FB" pitchFamily="34" charset="0"/>
              </a:rPr>
              <a:t>Good of Fruits</a:t>
            </a:r>
            <a:endParaRPr lang="en-US" sz="3200" b="0" dirty="0"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he Holy Spirit produces this kind of fruit in our lives:</a:t>
            </a:r>
          </a:p>
          <a:p>
            <a:r>
              <a:rPr lang="en-US" sz="2000" dirty="0" smtClean="0"/>
              <a:t>Love </a:t>
            </a:r>
          </a:p>
          <a:p>
            <a:r>
              <a:rPr lang="en-US" sz="2000" dirty="0" smtClean="0"/>
              <a:t>Joy</a:t>
            </a:r>
          </a:p>
          <a:p>
            <a:r>
              <a:rPr lang="en-US" sz="2000" dirty="0" smtClean="0"/>
              <a:t>Peace</a:t>
            </a:r>
            <a:endParaRPr lang="en-US" sz="2000" dirty="0"/>
          </a:p>
          <a:p>
            <a:r>
              <a:rPr lang="en-US" sz="2000" dirty="0" smtClean="0"/>
              <a:t>Patience</a:t>
            </a:r>
          </a:p>
          <a:p>
            <a:r>
              <a:rPr lang="en-US" sz="2000" dirty="0" smtClean="0"/>
              <a:t>Kindness</a:t>
            </a:r>
          </a:p>
          <a:p>
            <a:r>
              <a:rPr lang="en-US" sz="2000" dirty="0" smtClean="0"/>
              <a:t>Goodness </a:t>
            </a:r>
          </a:p>
          <a:p>
            <a:r>
              <a:rPr lang="en-US" sz="2000" dirty="0" smtClean="0"/>
              <a:t>Faithfulness </a:t>
            </a:r>
          </a:p>
          <a:p>
            <a:r>
              <a:rPr lang="en-US" sz="2000" dirty="0" smtClean="0"/>
              <a:t>Gentleness</a:t>
            </a:r>
          </a:p>
          <a:p>
            <a:r>
              <a:rPr lang="en-US" sz="2000" dirty="0" smtClean="0"/>
              <a:t>Self-Control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Horizontal Scroll 9"/>
          <p:cNvSpPr/>
          <p:nvPr/>
        </p:nvSpPr>
        <p:spPr>
          <a:xfrm>
            <a:off x="4648200" y="6248400"/>
            <a:ext cx="4114800" cy="5334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Galatians 5: 19-23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73" y="3581400"/>
            <a:ext cx="212962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1991008" cy="236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Great Examples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114800"/>
            <a:ext cx="4724400" cy="259080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latin typeface="Berlin Sans FB" pitchFamily="34" charset="0"/>
              </a:rPr>
              <a:t>Witchcraft</a:t>
            </a:r>
          </a:p>
          <a:p>
            <a:pPr marL="0" indent="0"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-Walt Disney's 1937 film Snow White and the Seven Dwarfs.</a:t>
            </a:r>
          </a:p>
          <a:p>
            <a:pPr marL="0" indent="0"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-Grimm's Fairy Tales by Grimm brothers, Jacob and Wilhelm.</a:t>
            </a:r>
          </a:p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Evil Queen and Stepmother</a:t>
            </a:r>
          </a:p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Transformed to the Witchcraft</a:t>
            </a:r>
          </a:p>
          <a:p>
            <a:pPr marL="0" indent="0">
              <a:buNone/>
            </a:pPr>
            <a:r>
              <a:rPr lang="en-US" sz="56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5600" b="1" dirty="0" smtClean="0">
                <a:latin typeface="Arial" pitchFamily="34" charset="0"/>
                <a:cs typeface="Arial" pitchFamily="34" charset="0"/>
              </a:rPr>
              <a:t>he Poisoned Apple:</a:t>
            </a:r>
          </a:p>
          <a:p>
            <a:pPr marL="0" indent="0" algn="just">
              <a:buNone/>
            </a:pP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Drugs, Money, Bitterness, Sinful, Alcoholics, Destroyer, Hateful, Lusts, Materialism, Lairs, Broken Trusts or Relationships, Prides, Bully, Ego, Enemies, and Back Stabbing.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4114800"/>
            <a:ext cx="3886200" cy="2590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erlin Sans FB" pitchFamily="34" charset="0"/>
              </a:rPr>
              <a:t>Grinch</a:t>
            </a:r>
          </a:p>
          <a:p>
            <a:pPr marL="0" indent="0"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-1957 children's book, How the Grinch Stole Christmas!</a:t>
            </a:r>
          </a:p>
          <a:p>
            <a:pPr marL="0" indent="0"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-Dr. Seuss' How the Grinch Stole Christmas (film)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Hatefully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Greedy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Bitterness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7745"/>
            <a:ext cx="4038600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7745"/>
            <a:ext cx="4114799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1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Berlin Sans FB" pitchFamily="34" charset="0"/>
              </a:rPr>
              <a:t>Repenting for Your </a:t>
            </a:r>
            <a:r>
              <a:rPr lang="en-US" sz="3600" b="1" dirty="0">
                <a:latin typeface="Berlin Sans FB" pitchFamily="34" charset="0"/>
              </a:rPr>
              <a:t>F</a:t>
            </a:r>
            <a:r>
              <a:rPr lang="en-US" sz="3600" b="1" dirty="0" smtClean="0">
                <a:latin typeface="Berlin Sans FB" pitchFamily="34" charset="0"/>
              </a:rPr>
              <a:t>ruit and Turn to God</a:t>
            </a:r>
            <a:endParaRPr lang="en-US" sz="3600" b="1" dirty="0">
              <a:latin typeface="Berlin Sans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733800"/>
            <a:ext cx="8686800" cy="2392363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I pray that your </a:t>
            </a:r>
            <a:r>
              <a:rPr lang="en-US" b="1" dirty="0" smtClean="0">
                <a:solidFill>
                  <a:srgbClr val="FF0000"/>
                </a:solidFill>
              </a:rPr>
              <a:t>love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will overflow more and more, and that you will keep on growing in knowledge and understanding. For I want you to understand what really matters, so that you may live pure and blameless lives until the day of Christ’s return. </a:t>
            </a:r>
            <a:r>
              <a:rPr lang="en-US" baseline="30000" dirty="0" smtClean="0"/>
              <a:t> </a:t>
            </a:r>
            <a:r>
              <a:rPr lang="en-US" dirty="0" smtClean="0"/>
              <a:t>May you always be filled with the </a:t>
            </a:r>
            <a:r>
              <a:rPr lang="en-US" b="1" dirty="0" smtClean="0">
                <a:solidFill>
                  <a:srgbClr val="FF0000"/>
                </a:solidFill>
              </a:rPr>
              <a:t>fruit</a:t>
            </a:r>
            <a:r>
              <a:rPr lang="en-US" dirty="0" smtClean="0"/>
              <a:t> of your salvation the righteous character produced in your life by Jesus Christ</a:t>
            </a:r>
            <a:r>
              <a:rPr lang="en-US" baseline="30000" dirty="0"/>
              <a:t> </a:t>
            </a:r>
            <a:r>
              <a:rPr lang="en-US" dirty="0" smtClean="0"/>
              <a:t>for this will bring much glory and praise to God.</a:t>
            </a:r>
          </a:p>
          <a:p>
            <a:pPr algn="just"/>
            <a:r>
              <a:rPr lang="en-US" dirty="0" smtClean="0"/>
              <a:t>Philippians 1: 9-11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762000" y="1219200"/>
            <a:ext cx="4800600" cy="20574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"Therefore bear fruit in keeping with repentance;</a:t>
            </a:r>
          </a:p>
          <a:p>
            <a:pPr algn="ctr"/>
            <a:r>
              <a:rPr lang="en-US" sz="2000" i="1" dirty="0" smtClean="0"/>
              <a:t>Matthew 3: 8</a:t>
            </a:r>
          </a:p>
          <a:p>
            <a:pPr algn="ctr"/>
            <a:r>
              <a:rPr lang="en-US" sz="2000" i="1" dirty="0" smtClean="0"/>
              <a:t>John the Baptist</a:t>
            </a:r>
            <a:endParaRPr lang="en-US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73968"/>
            <a:ext cx="2447698" cy="194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486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Bearing Your Act of Fruit</vt:lpstr>
      <vt:lpstr>Life of Faithful or Faithless</vt:lpstr>
      <vt:lpstr>Known by Your Fruit</vt:lpstr>
      <vt:lpstr>Act of Fruit</vt:lpstr>
      <vt:lpstr>Great Examples</vt:lpstr>
      <vt:lpstr>Repenting for Your Fruit and Turn to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DeafCorogenes81</dc:creator>
  <cp:lastModifiedBy>DeafCorogenes81</cp:lastModifiedBy>
  <cp:revision>24</cp:revision>
  <dcterms:created xsi:type="dcterms:W3CDTF">2013-06-29T19:13:46Z</dcterms:created>
  <dcterms:modified xsi:type="dcterms:W3CDTF">2013-06-30T12:50:48Z</dcterms:modified>
</cp:coreProperties>
</file>