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0D007-CA85-4119-90AB-C5D592600082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05FE43-02EE-4A1D-BE9D-F11B9B5CB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0D007-CA85-4119-90AB-C5D592600082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05FE43-02EE-4A1D-BE9D-F11B9B5CB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0D007-CA85-4119-90AB-C5D592600082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05FE43-02EE-4A1D-BE9D-F11B9B5CB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0D007-CA85-4119-90AB-C5D592600082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05FE43-02EE-4A1D-BE9D-F11B9B5CB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0D007-CA85-4119-90AB-C5D592600082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05FE43-02EE-4A1D-BE9D-F11B9B5CB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0D007-CA85-4119-90AB-C5D592600082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05FE43-02EE-4A1D-BE9D-F11B9B5CB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0D007-CA85-4119-90AB-C5D592600082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05FE43-02EE-4A1D-BE9D-F11B9B5CB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0D007-CA85-4119-90AB-C5D592600082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05FE43-02EE-4A1D-BE9D-F11B9B5CB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0D007-CA85-4119-90AB-C5D592600082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05FE43-02EE-4A1D-BE9D-F11B9B5CB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0D007-CA85-4119-90AB-C5D592600082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05FE43-02EE-4A1D-BE9D-F11B9B5CB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0D007-CA85-4119-90AB-C5D592600082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05FE43-02EE-4A1D-BE9D-F11B9B5CB4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830D007-CA85-4119-90AB-C5D592600082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705FE43-02EE-4A1D-BE9D-F11B9B5CB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Choosing rather to be mistreated with </a:t>
            </a:r>
            <a:r>
              <a:rPr lang="en-US" b="1" dirty="0" smtClean="0"/>
              <a:t>the</a:t>
            </a:r>
            <a:br>
              <a:rPr lang="en-US" b="1" dirty="0" smtClean="0"/>
            </a:br>
            <a:r>
              <a:rPr lang="en-US" b="1" dirty="0" smtClean="0"/>
              <a:t>people </a:t>
            </a:r>
            <a:r>
              <a:rPr lang="en-US" b="1" dirty="0" smtClean="0"/>
              <a:t>of God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467600" cy="3733800"/>
          </a:xfrm>
        </p:spPr>
        <p:txBody>
          <a:bodyPr>
            <a:normAutofit/>
          </a:bodyPr>
          <a:lstStyle/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Hebrews </a:t>
            </a:r>
            <a:r>
              <a:rPr lang="en-US" sz="2400" dirty="0" smtClean="0">
                <a:solidFill>
                  <a:schemeClr val="tx1"/>
                </a:solidFill>
              </a:rPr>
              <a:t>11:25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baseline="30000" dirty="0" smtClean="0">
                <a:solidFill>
                  <a:schemeClr val="tx1"/>
                </a:solidFill>
              </a:rPr>
              <a:t>25 </a:t>
            </a:r>
            <a:r>
              <a:rPr lang="en-US" dirty="0" smtClean="0">
                <a:solidFill>
                  <a:schemeClr val="tx1"/>
                </a:solidFill>
              </a:rPr>
              <a:t>Choosing  rather to suffer affliction with the people of God, than to enjoy the pleasures of sin for a season;”   KJV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baseline="30000" dirty="0" smtClean="0">
                <a:solidFill>
                  <a:schemeClr val="tx1"/>
                </a:solidFill>
              </a:rPr>
              <a:t>25 </a:t>
            </a:r>
            <a:r>
              <a:rPr lang="en-US" dirty="0" smtClean="0">
                <a:solidFill>
                  <a:schemeClr val="tx1"/>
                </a:solidFill>
              </a:rPr>
              <a:t> choosing rather to be mistreated with the people of God than to enjoy </a:t>
            </a:r>
            <a:r>
              <a:rPr lang="en-US" baseline="30000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the fleeting pleasures of sin.”   ESV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b="1" dirty="0" smtClean="0"/>
              <a:t>I.  The </a:t>
            </a:r>
            <a:r>
              <a:rPr lang="en-US" b="1" dirty="0" smtClean="0"/>
              <a:t>example of the suffering of God’s people, </a:t>
            </a:r>
          </a:p>
          <a:p>
            <a:pPr marL="571500" indent="-571500"/>
            <a:r>
              <a:rPr lang="en-US" dirty="0" smtClean="0"/>
              <a:t>Abel</a:t>
            </a:r>
            <a:endParaRPr lang="en-US" dirty="0" smtClean="0"/>
          </a:p>
          <a:p>
            <a:pPr marL="571500" indent="-571500"/>
            <a:r>
              <a:rPr lang="en-US" dirty="0" smtClean="0"/>
              <a:t>Job</a:t>
            </a:r>
          </a:p>
          <a:p>
            <a:pPr marL="571500" indent="-571500"/>
            <a:r>
              <a:rPr lang="en-US" dirty="0" smtClean="0"/>
              <a:t>Joseph</a:t>
            </a:r>
          </a:p>
          <a:p>
            <a:pPr marL="571500" indent="-571500"/>
            <a:r>
              <a:rPr lang="en-US" dirty="0" smtClean="0"/>
              <a:t>Moses</a:t>
            </a:r>
          </a:p>
          <a:p>
            <a:pPr marL="571500" indent="-571500"/>
            <a:r>
              <a:rPr lang="en-US" dirty="0" smtClean="0"/>
              <a:t>Rehab</a:t>
            </a:r>
          </a:p>
          <a:p>
            <a:pPr marL="571500" indent="-571500"/>
            <a:r>
              <a:rPr lang="en-US" dirty="0" smtClean="0"/>
              <a:t>Mary</a:t>
            </a:r>
          </a:p>
          <a:p>
            <a:pPr marL="571500" indent="-571500"/>
            <a:r>
              <a:rPr lang="en-US" dirty="0" smtClean="0"/>
              <a:t>Paul</a:t>
            </a:r>
          </a:p>
          <a:p>
            <a:pPr marL="571500" indent="-571500"/>
            <a:r>
              <a:rPr lang="en-US" dirty="0" smtClean="0"/>
              <a:t>Jesus Christ</a:t>
            </a:r>
          </a:p>
          <a:p>
            <a:pPr marL="571500" indent="-5715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 marL="571500" indent="-571500">
              <a:buNone/>
            </a:pPr>
            <a:r>
              <a:rPr lang="en-US" b="1" dirty="0" smtClean="0"/>
              <a:t>II. Our </a:t>
            </a:r>
            <a:r>
              <a:rPr lang="en-US" b="1" dirty="0" smtClean="0"/>
              <a:t>Christian sufferings of today, along with the servants’ work  of the Lord  include:</a:t>
            </a:r>
          </a:p>
          <a:p>
            <a:pPr marL="571500" indent="-571500"/>
            <a:r>
              <a:rPr lang="en-US" dirty="0" smtClean="0"/>
              <a:t>Victims of verbal and physical abuse.</a:t>
            </a:r>
          </a:p>
          <a:p>
            <a:pPr marL="571500" indent="-571500"/>
            <a:r>
              <a:rPr lang="en-US" dirty="0" smtClean="0"/>
              <a:t>Homeless people.</a:t>
            </a:r>
          </a:p>
          <a:p>
            <a:pPr marL="571500" indent="-571500"/>
            <a:r>
              <a:rPr lang="en-US" dirty="0" smtClean="0"/>
              <a:t>A lie.</a:t>
            </a:r>
          </a:p>
          <a:p>
            <a:pPr marL="571500" indent="-571500"/>
            <a:r>
              <a:rPr lang="en-US" dirty="0" smtClean="0"/>
              <a:t>Blame.</a:t>
            </a:r>
          </a:p>
          <a:p>
            <a:pPr marL="571500" indent="-571500"/>
            <a:r>
              <a:rPr lang="en-US" dirty="0" smtClean="0"/>
              <a:t>Steal.</a:t>
            </a:r>
          </a:p>
          <a:p>
            <a:pPr marL="571500" indent="-571500"/>
            <a:r>
              <a:rPr lang="en-US" dirty="0" smtClean="0"/>
              <a:t>Use the money of weak people.</a:t>
            </a:r>
          </a:p>
          <a:p>
            <a:pPr marL="571500" indent="-571500"/>
            <a:r>
              <a:rPr lang="en-US" dirty="0" smtClean="0"/>
              <a:t>The court.</a:t>
            </a:r>
          </a:p>
          <a:p>
            <a:pPr marL="571500" indent="-571500"/>
            <a:r>
              <a:rPr lang="en-US" dirty="0" smtClean="0"/>
              <a:t>A </a:t>
            </a:r>
            <a:r>
              <a:rPr lang="en-US" smtClean="0"/>
              <a:t>serious illness. </a:t>
            </a:r>
            <a:endParaRPr lang="en-US" dirty="0" smtClean="0"/>
          </a:p>
          <a:p>
            <a:pPr marL="571500" indent="-57150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571500" indent="-571500">
              <a:buAutoNum type="romanUcPeriod" startAt="3"/>
            </a:pPr>
            <a:r>
              <a:rPr lang="en-US" sz="2000" b="1" dirty="0" smtClean="0"/>
              <a:t>Relations in Suffering,</a:t>
            </a:r>
          </a:p>
          <a:p>
            <a:pPr marL="571500" indent="-571500"/>
            <a:r>
              <a:rPr lang="en-US" sz="2000" dirty="0" smtClean="0"/>
              <a:t>1 Peter 4:13- “</a:t>
            </a:r>
            <a:r>
              <a:rPr lang="en-US" sz="2000" baseline="30000" dirty="0" smtClean="0"/>
              <a:t>13 </a:t>
            </a:r>
            <a:r>
              <a:rPr lang="en-US" sz="2000" dirty="0" smtClean="0"/>
              <a:t>But </a:t>
            </a:r>
            <a:r>
              <a:rPr lang="en-US" sz="2000" dirty="0" smtClean="0">
                <a:solidFill>
                  <a:srgbClr val="C00000"/>
                </a:solidFill>
              </a:rPr>
              <a:t>rejoice</a:t>
            </a:r>
            <a:r>
              <a:rPr lang="en-US" sz="2000" dirty="0" smtClean="0"/>
              <a:t>, inasmuch as </a:t>
            </a:r>
            <a:r>
              <a:rPr lang="en-US" sz="2000" dirty="0" smtClean="0">
                <a:solidFill>
                  <a:srgbClr val="C00000"/>
                </a:solidFill>
              </a:rPr>
              <a:t>ye are partakers of Christ's </a:t>
            </a:r>
            <a:r>
              <a:rPr lang="en-US" sz="2000" b="1" dirty="0" smtClean="0">
                <a:solidFill>
                  <a:srgbClr val="C00000"/>
                </a:solidFill>
              </a:rPr>
              <a:t>sufferings</a:t>
            </a:r>
            <a:r>
              <a:rPr lang="en-US" sz="2000" dirty="0" smtClean="0"/>
              <a:t>; that, when </a:t>
            </a:r>
            <a:r>
              <a:rPr lang="en-US" sz="2000" dirty="0" smtClean="0">
                <a:solidFill>
                  <a:srgbClr val="C00000"/>
                </a:solidFill>
              </a:rPr>
              <a:t>his glory </a:t>
            </a:r>
            <a:r>
              <a:rPr lang="en-US" sz="2000" dirty="0" smtClean="0"/>
              <a:t>shall be revealed, ye may </a:t>
            </a:r>
            <a:r>
              <a:rPr lang="en-US" sz="2000" dirty="0" smtClean="0">
                <a:solidFill>
                  <a:srgbClr val="C00000"/>
                </a:solidFill>
              </a:rPr>
              <a:t>be glad </a:t>
            </a:r>
            <a:r>
              <a:rPr lang="en-US" sz="2000" dirty="0" smtClean="0"/>
              <a:t>also with </a:t>
            </a:r>
            <a:r>
              <a:rPr lang="en-US" sz="2000" dirty="0" smtClean="0">
                <a:solidFill>
                  <a:srgbClr val="C00000"/>
                </a:solidFill>
              </a:rPr>
              <a:t>exceeding joy</a:t>
            </a:r>
            <a:r>
              <a:rPr lang="en-US" sz="2000" dirty="0" smtClean="0"/>
              <a:t>.”</a:t>
            </a:r>
          </a:p>
          <a:p>
            <a:pPr marL="571500" indent="-571500"/>
            <a:r>
              <a:rPr lang="en-US" sz="2000" dirty="0" smtClean="0"/>
              <a:t>1 Peter 4:14- “</a:t>
            </a:r>
            <a:r>
              <a:rPr lang="en-US" sz="2000" baseline="30000" dirty="0" smtClean="0"/>
              <a:t>14 </a:t>
            </a:r>
            <a:r>
              <a:rPr lang="en-US" sz="2000" dirty="0" smtClean="0"/>
              <a:t>If ye </a:t>
            </a:r>
            <a:r>
              <a:rPr lang="en-US" sz="2000" b="1" dirty="0" smtClean="0"/>
              <a:t>be reproached </a:t>
            </a:r>
            <a:r>
              <a:rPr lang="en-US" sz="2000" dirty="0" smtClean="0"/>
              <a:t>for the name of Christ, </a:t>
            </a:r>
            <a:r>
              <a:rPr lang="en-US" sz="2000" dirty="0" smtClean="0">
                <a:solidFill>
                  <a:srgbClr val="C00000"/>
                </a:solidFill>
              </a:rPr>
              <a:t>happy are ye</a:t>
            </a:r>
            <a:r>
              <a:rPr lang="en-US" sz="2000" dirty="0" smtClean="0"/>
              <a:t>; for </a:t>
            </a:r>
            <a:r>
              <a:rPr lang="en-US" sz="2000" dirty="0" smtClean="0">
                <a:solidFill>
                  <a:srgbClr val="C00000"/>
                </a:solidFill>
              </a:rPr>
              <a:t>the spirit of glory </a:t>
            </a:r>
            <a:r>
              <a:rPr lang="en-US" sz="2000" dirty="0" smtClean="0"/>
              <a:t>and of God </a:t>
            </a:r>
            <a:r>
              <a:rPr lang="en-US" sz="2000" dirty="0" err="1" smtClean="0">
                <a:solidFill>
                  <a:srgbClr val="C00000"/>
                </a:solidFill>
              </a:rPr>
              <a:t>resteth</a:t>
            </a:r>
            <a:r>
              <a:rPr lang="en-US" sz="2000" dirty="0" smtClean="0"/>
              <a:t> upon you: on their part he is </a:t>
            </a:r>
            <a:r>
              <a:rPr lang="en-US" sz="2000" b="1" dirty="0" smtClean="0"/>
              <a:t>evil spoken </a:t>
            </a:r>
            <a:r>
              <a:rPr lang="en-US" sz="2000" dirty="0" smtClean="0"/>
              <a:t>of, but on your part he is </a:t>
            </a:r>
            <a:r>
              <a:rPr lang="en-US" sz="2000" dirty="0" smtClean="0">
                <a:solidFill>
                  <a:srgbClr val="C00000"/>
                </a:solidFill>
              </a:rPr>
              <a:t>glorified</a:t>
            </a:r>
            <a:r>
              <a:rPr lang="en-US" sz="2000" dirty="0" smtClean="0"/>
              <a:t>.”</a:t>
            </a:r>
          </a:p>
          <a:p>
            <a:pPr marL="571500" indent="-571500"/>
            <a:r>
              <a:rPr lang="en-US" sz="2000" dirty="0" smtClean="0"/>
              <a:t>1 Peter 4:16- “</a:t>
            </a:r>
            <a:r>
              <a:rPr lang="en-US" sz="2000" baseline="30000" dirty="0" smtClean="0"/>
              <a:t>16 </a:t>
            </a:r>
            <a:r>
              <a:rPr lang="en-US" sz="2000" dirty="0" smtClean="0"/>
              <a:t>Yet if any man </a:t>
            </a:r>
            <a:r>
              <a:rPr lang="en-US" sz="2000" b="1" dirty="0" smtClean="0"/>
              <a:t>suffer as a Christian</a:t>
            </a:r>
            <a:r>
              <a:rPr lang="en-US" sz="2000" dirty="0" smtClean="0"/>
              <a:t>, let him </a:t>
            </a:r>
            <a:r>
              <a:rPr lang="en-US" sz="2000" b="1" dirty="0" smtClean="0"/>
              <a:t>not be ashamed</a:t>
            </a:r>
            <a:r>
              <a:rPr lang="en-US" sz="2000" dirty="0" smtClean="0"/>
              <a:t>; but let him </a:t>
            </a:r>
            <a:r>
              <a:rPr lang="en-US" sz="2000" dirty="0" smtClean="0">
                <a:solidFill>
                  <a:srgbClr val="C00000"/>
                </a:solidFill>
              </a:rPr>
              <a:t>glorify God </a:t>
            </a:r>
            <a:r>
              <a:rPr lang="en-US" sz="2000" dirty="0" smtClean="0"/>
              <a:t>on this behalf.”</a:t>
            </a:r>
          </a:p>
          <a:p>
            <a:pPr marL="571500" indent="-571500"/>
            <a:r>
              <a:rPr lang="en-US" sz="2000" dirty="0" smtClean="0"/>
              <a:t>Philippians 3:10- “</a:t>
            </a:r>
            <a:r>
              <a:rPr lang="en-US" sz="2000" baseline="30000" dirty="0" smtClean="0"/>
              <a:t>10 </a:t>
            </a:r>
            <a:r>
              <a:rPr lang="en-US" sz="2000" dirty="0" smtClean="0"/>
              <a:t>That I may know him, and </a:t>
            </a:r>
            <a:r>
              <a:rPr lang="en-US" sz="2000" b="1" dirty="0" smtClean="0"/>
              <a:t>the power of his resurrection</a:t>
            </a:r>
            <a:r>
              <a:rPr lang="en-US" sz="2000" dirty="0" smtClean="0"/>
              <a:t>, and </a:t>
            </a:r>
            <a:r>
              <a:rPr lang="en-US" sz="2000" b="1" dirty="0" smtClean="0"/>
              <a:t>the fellowship of his sufferings</a:t>
            </a:r>
            <a:r>
              <a:rPr lang="en-US" sz="2000" dirty="0" smtClean="0"/>
              <a:t>, being made </a:t>
            </a:r>
            <a:r>
              <a:rPr lang="en-US" sz="2000" b="1" dirty="0" smtClean="0"/>
              <a:t>conformable unto his death</a:t>
            </a:r>
            <a:r>
              <a:rPr lang="en-US" sz="2000" dirty="0" smtClean="0"/>
              <a:t>;”</a:t>
            </a:r>
          </a:p>
          <a:p>
            <a:pPr marL="571500" indent="-571500"/>
            <a:endParaRPr lang="en-US" sz="2400" dirty="0" smtClean="0"/>
          </a:p>
          <a:p>
            <a:pPr marL="571500" indent="-571500"/>
            <a:endParaRPr lang="en-US" sz="2400" dirty="0" smtClean="0"/>
          </a:p>
          <a:p>
            <a:pPr marL="571500" indent="-571500"/>
            <a:endParaRPr lang="en-US" sz="2400" dirty="0" smtClean="0"/>
          </a:p>
          <a:p>
            <a:pPr marL="571500" indent="-571500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201</TotalTime>
  <Words>135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Choosing rather to be mistreated with the people of God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rather to be mistreated with the people of God</dc:title>
  <dc:creator>teddy &amp; sandra</dc:creator>
  <cp:lastModifiedBy>Teddy &amp; Sandra</cp:lastModifiedBy>
  <cp:revision>33</cp:revision>
  <dcterms:created xsi:type="dcterms:W3CDTF">2013-03-12T04:33:29Z</dcterms:created>
  <dcterms:modified xsi:type="dcterms:W3CDTF">2013-03-15T03:23:00Z</dcterms:modified>
</cp:coreProperties>
</file>