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0A6FB0-9CAB-4934-9915-F12DBBC80B7E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FA1220-FE71-4C57-960D-A4376379A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Lord Respected Abel’s Excellent Offering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467600" cy="304800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b="1" baseline="30000" dirty="0" smtClean="0">
                <a:solidFill>
                  <a:schemeClr val="tx1"/>
                </a:solidFill>
              </a:rPr>
              <a:t>4 </a:t>
            </a:r>
            <a:r>
              <a:rPr lang="en-US" b="1" dirty="0" smtClean="0">
                <a:solidFill>
                  <a:schemeClr val="tx1"/>
                </a:solidFill>
              </a:rPr>
              <a:t>And Abel, he also brought of the firstlings of his flock and of the fat thereof. And the </a:t>
            </a:r>
            <a:r>
              <a:rPr lang="en-US" b="1" cap="small" dirty="0" smtClean="0">
                <a:solidFill>
                  <a:schemeClr val="tx1"/>
                </a:solidFill>
              </a:rPr>
              <a:t>Lord</a:t>
            </a:r>
            <a:r>
              <a:rPr lang="en-US" b="1" dirty="0" smtClean="0">
                <a:solidFill>
                  <a:schemeClr val="tx1"/>
                </a:solidFill>
              </a:rPr>
              <a:t> had respect unto Abel and to his offering:”  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  Genesis 4:4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I. Cain’s Altar ( Genesis </a:t>
            </a:r>
            <a:r>
              <a:rPr lang="en-US" dirty="0" smtClean="0"/>
              <a:t>4:2-3, 7,8)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II. Abel’s Altar (Genesis </a:t>
            </a:r>
            <a:r>
              <a:rPr lang="en-US" dirty="0" smtClean="0"/>
              <a:t>4:2,4)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tiller of the ground.</a:t>
            </a:r>
          </a:p>
          <a:p>
            <a:r>
              <a:rPr lang="en-US" dirty="0" smtClean="0"/>
              <a:t>His offering of the fruit.</a:t>
            </a:r>
          </a:p>
          <a:p>
            <a:r>
              <a:rPr lang="en-US" dirty="0" smtClean="0"/>
              <a:t>He didn’t  receive the blessing  and respect from the Lord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Sin</a:t>
            </a:r>
            <a:r>
              <a:rPr lang="en-US" dirty="0" smtClean="0"/>
              <a:t> lies at the door.</a:t>
            </a:r>
            <a:endParaRPr lang="en-US" dirty="0" smtClean="0"/>
          </a:p>
          <a:p>
            <a:r>
              <a:rPr lang="en-US" b="1" dirty="0" smtClean="0"/>
              <a:t>His results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C00000"/>
                </a:solidFill>
              </a:rPr>
              <a:t>jealousy, </a:t>
            </a:r>
            <a:r>
              <a:rPr lang="en-US" b="1" dirty="0" err="1" smtClean="0">
                <a:solidFill>
                  <a:srgbClr val="C00000"/>
                </a:solidFill>
              </a:rPr>
              <a:t>arguement</a:t>
            </a:r>
            <a:r>
              <a:rPr lang="en-US" b="1" dirty="0" smtClean="0">
                <a:solidFill>
                  <a:srgbClr val="C00000"/>
                </a:solidFill>
              </a:rPr>
              <a:t>(talk with), </a:t>
            </a:r>
            <a:r>
              <a:rPr lang="en-US" b="1" dirty="0" smtClean="0">
                <a:solidFill>
                  <a:srgbClr val="C00000"/>
                </a:solidFill>
              </a:rPr>
              <a:t>anger </a:t>
            </a:r>
            <a:r>
              <a:rPr lang="en-US" b="1" dirty="0" smtClean="0">
                <a:solidFill>
                  <a:srgbClr val="C00000"/>
                </a:solidFill>
              </a:rPr>
              <a:t>and murder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keeper of sheep.</a:t>
            </a:r>
          </a:p>
          <a:p>
            <a:r>
              <a:rPr lang="en-US" dirty="0" smtClean="0"/>
              <a:t>His offering of flock and fat.</a:t>
            </a:r>
          </a:p>
          <a:p>
            <a:r>
              <a:rPr lang="en-US" dirty="0" smtClean="0"/>
              <a:t>He received the blessing and respect from the Lord.</a:t>
            </a:r>
          </a:p>
          <a:p>
            <a:r>
              <a:rPr lang="en-US" b="1" dirty="0" smtClean="0"/>
              <a:t>His results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7030A0"/>
                </a:solidFill>
              </a:rPr>
              <a:t>steady faith and obedience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2000" y="838200"/>
            <a:ext cx="7467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III. Two reasons of blessing Abel as his excellent offering,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The first sacrifice was made by God; it consisted of animals slain to cover man’s sin.</a:t>
            </a:r>
          </a:p>
          <a:p>
            <a:r>
              <a:rPr lang="en-US" dirty="0" smtClean="0"/>
              <a:t>Only Abel’s offering was a true sacrifice made in faith because Abel recognized his unworthiness and the divine promise of a true and perfect redeemer( Gen. 3:15; Heb.9:8-9;10:8-9; 16-17)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IV.	Two reasons of cursing Cain as his vain       	offering,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He possessed his own will.</a:t>
            </a:r>
          </a:p>
          <a:p>
            <a:r>
              <a:rPr lang="en-US" dirty="0" smtClean="0"/>
              <a:t>He inherited evil from the tree of the knowledge of </a:t>
            </a:r>
            <a:r>
              <a:rPr lang="en-US" b="1" dirty="0" smtClean="0"/>
              <a:t>good and evil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V. </a:t>
            </a:r>
            <a:r>
              <a:rPr lang="en-US" b="1" dirty="0" smtClean="0"/>
              <a:t>Jesus</a:t>
            </a:r>
            <a:r>
              <a:rPr lang="en-US" b="1" dirty="0" smtClean="0"/>
              <a:t>’ unselfish and spiritual sacrifice for us,</a:t>
            </a:r>
          </a:p>
          <a:p>
            <a:pPr marL="571500" indent="-571500">
              <a:buNone/>
            </a:pPr>
            <a:endParaRPr lang="en-US" b="1" dirty="0" smtClean="0"/>
          </a:p>
          <a:p>
            <a:pPr marL="571500" indent="-5715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“How much more shall the blood of Christ, who through the eternal Spirit </a:t>
            </a:r>
            <a:r>
              <a:rPr lang="en-US" b="1" dirty="0" smtClean="0"/>
              <a:t>offered</a:t>
            </a:r>
            <a:r>
              <a:rPr lang="en-US" dirty="0" smtClean="0"/>
              <a:t> </a:t>
            </a:r>
            <a:r>
              <a:rPr lang="en-US" b="1" dirty="0" smtClean="0"/>
              <a:t>himself  </a:t>
            </a:r>
            <a:r>
              <a:rPr lang="en-US" dirty="0" smtClean="0"/>
              <a:t>without spot to God, purge your conscience from dead works to serve the living God?”  Hebrews 9:14  </a:t>
            </a:r>
          </a:p>
          <a:p>
            <a:pPr marL="571500" indent="-571500"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b="1" dirty="0" smtClean="0"/>
              <a:t>	Are you ready to give your own life up to God?  Come toward the altar to ask God to forgive your sins. That is God’s will.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Cain’s characters: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Haughty</a:t>
            </a:r>
          </a:p>
          <a:p>
            <a:r>
              <a:rPr lang="en-US" dirty="0" smtClean="0"/>
              <a:t>Stubborn</a:t>
            </a:r>
          </a:p>
          <a:p>
            <a:r>
              <a:rPr lang="en-US" dirty="0" smtClean="0"/>
              <a:t>Jealousy</a:t>
            </a:r>
          </a:p>
          <a:p>
            <a:r>
              <a:rPr lang="en-US" dirty="0" smtClean="0"/>
              <a:t>Angry</a:t>
            </a:r>
          </a:p>
          <a:p>
            <a:r>
              <a:rPr lang="en-US" dirty="0" smtClean="0"/>
              <a:t>Fond of arguing</a:t>
            </a:r>
          </a:p>
          <a:p>
            <a:r>
              <a:rPr lang="en-US" dirty="0" smtClean="0"/>
              <a:t>Hate</a:t>
            </a:r>
          </a:p>
          <a:p>
            <a:r>
              <a:rPr lang="en-US" dirty="0" smtClean="0"/>
              <a:t>Murder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Abel’s characters: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Humble</a:t>
            </a:r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Generous</a:t>
            </a:r>
          </a:p>
          <a:p>
            <a:r>
              <a:rPr lang="en-US" dirty="0" smtClean="0"/>
              <a:t>Patient</a:t>
            </a:r>
          </a:p>
          <a:p>
            <a:r>
              <a:rPr lang="en-US" dirty="0" smtClean="0"/>
              <a:t>Agree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Obedience </a:t>
            </a:r>
            <a:r>
              <a:rPr lang="en-US" smtClean="0"/>
              <a:t>to God’s </a:t>
            </a:r>
            <a:r>
              <a:rPr lang="en-US" dirty="0" smtClean="0"/>
              <a:t>law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Which altar is best for your life 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241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The Lord Respected Abel’s Excellent Offering</vt:lpstr>
      <vt:lpstr>Slide 2</vt:lpstr>
      <vt:lpstr>Slide 3</vt:lpstr>
      <vt:lpstr>Slide 4</vt:lpstr>
      <vt:lpstr>Slide 5</vt:lpstr>
      <vt:lpstr>Which altar is best for your life now?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Respects the Excellent Offering</dc:title>
  <dc:creator>teddy &amp; sandra</dc:creator>
  <cp:lastModifiedBy>teddy &amp; sandra</cp:lastModifiedBy>
  <cp:revision>35</cp:revision>
  <dcterms:created xsi:type="dcterms:W3CDTF">2013-03-01T21:54:02Z</dcterms:created>
  <dcterms:modified xsi:type="dcterms:W3CDTF">2013-03-03T06:15:31Z</dcterms:modified>
</cp:coreProperties>
</file>