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236E7-408E-8F40-B91B-EA5B2F996AB9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5D0F4E-7EA0-3D42-8567-5DDF4DB634D0}">
      <dgm:prSet phldrT="[Text]" custT="1"/>
      <dgm:spPr>
        <a:solidFill>
          <a:srgbClr val="FF0000">
            <a:alpha val="43000"/>
          </a:srgbClr>
        </a:solidFill>
        <a:effectLst>
          <a:glow rad="635000">
            <a:schemeClr val="tx1">
              <a:alpha val="40000"/>
            </a:schemeClr>
          </a:glow>
        </a:effectLst>
      </dgm:spPr>
      <dgm:t>
        <a:bodyPr/>
        <a:lstStyle/>
        <a:p>
          <a:r>
            <a:rPr lang="en-US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The Lord Requirements</a:t>
          </a:r>
          <a:endParaRPr lang="en-US" sz="32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C5F0617-015E-B74A-B628-173B9C2F37BD}" type="parTrans" cxnId="{13CB47A1-3BB7-804B-ACA2-EE92672B9E71}">
      <dgm:prSet/>
      <dgm:spPr/>
      <dgm:t>
        <a:bodyPr/>
        <a:lstStyle/>
        <a:p>
          <a:endParaRPr lang="en-US"/>
        </a:p>
      </dgm:t>
    </dgm:pt>
    <dgm:pt modelId="{D49A68DC-FD6D-3D42-AB90-C91704AF1D82}" type="sibTrans" cxnId="{13CB47A1-3BB7-804B-ACA2-EE92672B9E71}">
      <dgm:prSet/>
      <dgm:spPr/>
      <dgm:t>
        <a:bodyPr/>
        <a:lstStyle/>
        <a:p>
          <a:endParaRPr lang="en-US"/>
        </a:p>
      </dgm:t>
    </dgm:pt>
    <dgm:pt modelId="{16A6838A-2613-5E4F-B6FB-7248E720402D}">
      <dgm:prSet phldrT="[Text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ln w="76200" cmpd="sng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Do Justly</a:t>
          </a:r>
          <a:endParaRPr lang="en-US" dirty="0"/>
        </a:p>
      </dgm:t>
    </dgm:pt>
    <dgm:pt modelId="{69C6EDF0-4347-8D4A-900C-E26F851B77CB}" type="parTrans" cxnId="{D8F3D13E-A0F1-7B48-B736-5BB5CCBBABBA}">
      <dgm:prSet/>
      <dgm:spPr/>
      <dgm:t>
        <a:bodyPr/>
        <a:lstStyle/>
        <a:p>
          <a:endParaRPr lang="en-US"/>
        </a:p>
      </dgm:t>
    </dgm:pt>
    <dgm:pt modelId="{C6B98916-5C62-5549-A9EE-1FEB4455D245}" type="sibTrans" cxnId="{D8F3D13E-A0F1-7B48-B736-5BB5CCBBABBA}">
      <dgm:prSet/>
      <dgm:spPr/>
      <dgm:t>
        <a:bodyPr/>
        <a:lstStyle/>
        <a:p>
          <a:endParaRPr lang="en-US"/>
        </a:p>
      </dgm:t>
    </dgm:pt>
    <dgm:pt modelId="{2FFB8BB4-2937-A34C-AFE6-90B90EA50CC5}">
      <dgm:prSet phldrT="[Text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ln w="76200" cmpd="sng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Love Mercy</a:t>
          </a:r>
          <a:endParaRPr lang="en-US" dirty="0"/>
        </a:p>
      </dgm:t>
    </dgm:pt>
    <dgm:pt modelId="{69FCE926-EB01-4C4F-BBB7-5DD6B2DC25AD}" type="parTrans" cxnId="{59256CD7-44A9-7B48-9493-B5BF110BA395}">
      <dgm:prSet/>
      <dgm:spPr/>
      <dgm:t>
        <a:bodyPr/>
        <a:lstStyle/>
        <a:p>
          <a:endParaRPr lang="en-US"/>
        </a:p>
      </dgm:t>
    </dgm:pt>
    <dgm:pt modelId="{2A6059A3-90FA-5A4C-8622-59CE7170FA10}" type="sibTrans" cxnId="{59256CD7-44A9-7B48-9493-B5BF110BA395}">
      <dgm:prSet/>
      <dgm:spPr/>
      <dgm:t>
        <a:bodyPr/>
        <a:lstStyle/>
        <a:p>
          <a:endParaRPr lang="en-US"/>
        </a:p>
      </dgm:t>
    </dgm:pt>
    <dgm:pt modelId="{DDB2D3B3-C504-C046-8128-95942287DF37}">
      <dgm:prSet phldrT="[Text]" phldr="1"/>
      <dgm:spPr/>
      <dgm:t>
        <a:bodyPr/>
        <a:lstStyle/>
        <a:p>
          <a:endParaRPr lang="en-US" dirty="0"/>
        </a:p>
      </dgm:t>
    </dgm:pt>
    <dgm:pt modelId="{1209B598-31FB-5245-88A1-C1B55DFA147B}" type="parTrans" cxnId="{188AB82B-2934-1343-AB9A-C54BDD21CA9D}">
      <dgm:prSet/>
      <dgm:spPr/>
      <dgm:t>
        <a:bodyPr/>
        <a:lstStyle/>
        <a:p>
          <a:endParaRPr lang="en-US"/>
        </a:p>
      </dgm:t>
    </dgm:pt>
    <dgm:pt modelId="{D8F03CAC-BDDE-C640-B9AE-67B7CB56F9D3}" type="sibTrans" cxnId="{188AB82B-2934-1343-AB9A-C54BDD21CA9D}">
      <dgm:prSet/>
      <dgm:spPr/>
      <dgm:t>
        <a:bodyPr/>
        <a:lstStyle/>
        <a:p>
          <a:endParaRPr lang="en-US"/>
        </a:p>
      </dgm:t>
    </dgm:pt>
    <dgm:pt modelId="{564678AE-3EAD-9C4F-B064-BE2B0D1BF442}">
      <dgm:prSet phldrT="[Text]"/>
      <dgm:spPr/>
      <dgm:t>
        <a:bodyPr/>
        <a:lstStyle/>
        <a:p>
          <a:endParaRPr lang="en-US" dirty="0"/>
        </a:p>
      </dgm:t>
    </dgm:pt>
    <dgm:pt modelId="{3EFA17F2-B478-704C-8DD9-86C25112884F}" type="parTrans" cxnId="{68BDCA9E-F0EA-874E-9F33-E97FE31C3979}">
      <dgm:prSet/>
      <dgm:spPr/>
      <dgm:t>
        <a:bodyPr/>
        <a:lstStyle/>
        <a:p>
          <a:endParaRPr lang="en-US"/>
        </a:p>
      </dgm:t>
    </dgm:pt>
    <dgm:pt modelId="{D5105CC6-4EEE-B14F-9687-7CAFCADA9D15}" type="sibTrans" cxnId="{68BDCA9E-F0EA-874E-9F33-E97FE31C3979}">
      <dgm:prSet/>
      <dgm:spPr/>
      <dgm:t>
        <a:bodyPr/>
        <a:lstStyle/>
        <a:p>
          <a:endParaRPr lang="en-US"/>
        </a:p>
      </dgm:t>
    </dgm:pt>
    <dgm:pt modelId="{4871BFC3-38C4-0249-808E-EF3B4756AF9D}">
      <dgm:prSet phldrT="[Text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ln w="76200" cmpd="sng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Walk Humbly </a:t>
          </a:r>
          <a:endParaRPr lang="en-US" dirty="0"/>
        </a:p>
      </dgm:t>
    </dgm:pt>
    <dgm:pt modelId="{E3D5DD39-C083-6B45-9C47-44424D2936BC}" type="parTrans" cxnId="{31541E6C-A5DC-9E44-B955-35139B827B3A}">
      <dgm:prSet/>
      <dgm:spPr/>
      <dgm:t>
        <a:bodyPr/>
        <a:lstStyle/>
        <a:p>
          <a:endParaRPr lang="en-US"/>
        </a:p>
      </dgm:t>
    </dgm:pt>
    <dgm:pt modelId="{197BC980-7155-D347-AC7E-6B6CD41A2D40}" type="sibTrans" cxnId="{31541E6C-A5DC-9E44-B955-35139B827B3A}">
      <dgm:prSet/>
      <dgm:spPr/>
      <dgm:t>
        <a:bodyPr/>
        <a:lstStyle/>
        <a:p>
          <a:endParaRPr lang="en-US"/>
        </a:p>
      </dgm:t>
    </dgm:pt>
    <dgm:pt modelId="{D8B8236D-E0D2-9F45-9F9C-F958CB831095}" type="pres">
      <dgm:prSet presAssocID="{862236E7-408E-8F40-B91B-EA5B2F996A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2B06A-1127-054B-9ACB-D7CAA4500005}" type="pres">
      <dgm:prSet presAssocID="{375D0F4E-7EA0-3D42-8567-5DDF4DB634D0}" presName="centerShape" presStyleLbl="node0" presStyleIdx="0" presStyleCnt="1" custScaleX="136758" custLinFactNeighborX="775" custLinFactNeighborY="-43872"/>
      <dgm:spPr/>
      <dgm:t>
        <a:bodyPr/>
        <a:lstStyle/>
        <a:p>
          <a:endParaRPr lang="en-US"/>
        </a:p>
      </dgm:t>
    </dgm:pt>
    <dgm:pt modelId="{4790F02F-632A-0244-B48D-DFF1C24D66D8}" type="pres">
      <dgm:prSet presAssocID="{69C6EDF0-4347-8D4A-900C-E26F851B77C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B10B14A-B46D-D64E-9263-8D18C06F2B2F}" type="pres">
      <dgm:prSet presAssocID="{16A6838A-2613-5E4F-B6FB-7248E720402D}" presName="node" presStyleLbl="node1" presStyleIdx="0" presStyleCnt="3" custRadScaleRad="79890" custRadScaleInc="-63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A4854-277F-2647-BD41-4B2B81927DB7}" type="pres">
      <dgm:prSet presAssocID="{69FCE926-EB01-4C4F-BBB7-5DD6B2DC25AD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615F9400-2F2F-4447-BE1E-E1345DBC0792}" type="pres">
      <dgm:prSet presAssocID="{2FFB8BB4-2937-A34C-AFE6-90B90EA50CC5}" presName="node" presStyleLbl="node1" presStyleIdx="1" presStyleCnt="3" custRadScaleRad="3507" custRadScaleInc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0D9A7-CAE4-BC40-A9FB-0D91E7259668}" type="pres">
      <dgm:prSet presAssocID="{E3D5DD39-C083-6B45-9C47-44424D2936BC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CB02D97-B33F-9D46-B58F-143B69D6C598}" type="pres">
      <dgm:prSet presAssocID="{4871BFC3-38C4-0249-808E-EF3B4756AF9D}" presName="node" presStyleLbl="node1" presStyleIdx="2" presStyleCnt="3" custRadScaleRad="84727" custRadScaleInc="62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03E568-5195-FA48-973B-AE70D5DD4F33}" type="presOf" srcId="{69C6EDF0-4347-8D4A-900C-E26F851B77CB}" destId="{4790F02F-632A-0244-B48D-DFF1C24D66D8}" srcOrd="0" destOrd="0" presId="urn:microsoft.com/office/officeart/2005/8/layout/radial4"/>
    <dgm:cxn modelId="{0454C1D9-25C1-4048-A680-FF75F860CE6F}" type="presOf" srcId="{862236E7-408E-8F40-B91B-EA5B2F996AB9}" destId="{D8B8236D-E0D2-9F45-9F9C-F958CB831095}" srcOrd="0" destOrd="0" presId="urn:microsoft.com/office/officeart/2005/8/layout/radial4"/>
    <dgm:cxn modelId="{D8F3D13E-A0F1-7B48-B736-5BB5CCBBABBA}" srcId="{375D0F4E-7EA0-3D42-8567-5DDF4DB634D0}" destId="{16A6838A-2613-5E4F-B6FB-7248E720402D}" srcOrd="0" destOrd="0" parTransId="{69C6EDF0-4347-8D4A-900C-E26F851B77CB}" sibTransId="{C6B98916-5C62-5549-A9EE-1FEB4455D245}"/>
    <dgm:cxn modelId="{7AB2BDB2-DCD5-2C49-A363-00AEC02EC452}" type="presOf" srcId="{16A6838A-2613-5E4F-B6FB-7248E720402D}" destId="{DB10B14A-B46D-D64E-9263-8D18C06F2B2F}" srcOrd="0" destOrd="0" presId="urn:microsoft.com/office/officeart/2005/8/layout/radial4"/>
    <dgm:cxn modelId="{A7A9AECB-B077-5246-9099-A40582C10256}" type="presOf" srcId="{375D0F4E-7EA0-3D42-8567-5DDF4DB634D0}" destId="{DE22B06A-1127-054B-9ACB-D7CAA4500005}" srcOrd="0" destOrd="0" presId="urn:microsoft.com/office/officeart/2005/8/layout/radial4"/>
    <dgm:cxn modelId="{0B61655C-C975-914A-82BE-0A38B919FA10}" type="presOf" srcId="{E3D5DD39-C083-6B45-9C47-44424D2936BC}" destId="{96A0D9A7-CAE4-BC40-A9FB-0D91E7259668}" srcOrd="0" destOrd="0" presId="urn:microsoft.com/office/officeart/2005/8/layout/radial4"/>
    <dgm:cxn modelId="{68BDCA9E-F0EA-874E-9F33-E97FE31C3979}" srcId="{862236E7-408E-8F40-B91B-EA5B2F996AB9}" destId="{564678AE-3EAD-9C4F-B064-BE2B0D1BF442}" srcOrd="1" destOrd="0" parTransId="{3EFA17F2-B478-704C-8DD9-86C25112884F}" sibTransId="{D5105CC6-4EEE-B14F-9687-7CAFCADA9D15}"/>
    <dgm:cxn modelId="{F968D3DA-88C1-7D4A-B15D-5A263478D32E}" type="presOf" srcId="{2FFB8BB4-2937-A34C-AFE6-90B90EA50CC5}" destId="{615F9400-2F2F-4447-BE1E-E1345DBC0792}" srcOrd="0" destOrd="0" presId="urn:microsoft.com/office/officeart/2005/8/layout/radial4"/>
    <dgm:cxn modelId="{13CB47A1-3BB7-804B-ACA2-EE92672B9E71}" srcId="{862236E7-408E-8F40-B91B-EA5B2F996AB9}" destId="{375D0F4E-7EA0-3D42-8567-5DDF4DB634D0}" srcOrd="0" destOrd="0" parTransId="{7C5F0617-015E-B74A-B628-173B9C2F37BD}" sibTransId="{D49A68DC-FD6D-3D42-AB90-C91704AF1D82}"/>
    <dgm:cxn modelId="{AD175578-8542-0449-8829-7D7068E0D239}" type="presOf" srcId="{4871BFC3-38C4-0249-808E-EF3B4756AF9D}" destId="{8CB02D97-B33F-9D46-B58F-143B69D6C598}" srcOrd="0" destOrd="0" presId="urn:microsoft.com/office/officeart/2005/8/layout/radial4"/>
    <dgm:cxn modelId="{188AB82B-2934-1343-AB9A-C54BDD21CA9D}" srcId="{564678AE-3EAD-9C4F-B064-BE2B0D1BF442}" destId="{DDB2D3B3-C504-C046-8128-95942287DF37}" srcOrd="0" destOrd="0" parTransId="{1209B598-31FB-5245-88A1-C1B55DFA147B}" sibTransId="{D8F03CAC-BDDE-C640-B9AE-67B7CB56F9D3}"/>
    <dgm:cxn modelId="{31541E6C-A5DC-9E44-B955-35139B827B3A}" srcId="{375D0F4E-7EA0-3D42-8567-5DDF4DB634D0}" destId="{4871BFC3-38C4-0249-808E-EF3B4756AF9D}" srcOrd="2" destOrd="0" parTransId="{E3D5DD39-C083-6B45-9C47-44424D2936BC}" sibTransId="{197BC980-7155-D347-AC7E-6B6CD41A2D40}"/>
    <dgm:cxn modelId="{59256CD7-44A9-7B48-9493-B5BF110BA395}" srcId="{375D0F4E-7EA0-3D42-8567-5DDF4DB634D0}" destId="{2FFB8BB4-2937-A34C-AFE6-90B90EA50CC5}" srcOrd="1" destOrd="0" parTransId="{69FCE926-EB01-4C4F-BBB7-5DD6B2DC25AD}" sibTransId="{2A6059A3-90FA-5A4C-8622-59CE7170FA10}"/>
    <dgm:cxn modelId="{E1E61F4D-BAD3-2546-900B-AF90F4E3A588}" type="presOf" srcId="{69FCE926-EB01-4C4F-BBB7-5DD6B2DC25AD}" destId="{918A4854-277F-2647-BD41-4B2B81927DB7}" srcOrd="0" destOrd="0" presId="urn:microsoft.com/office/officeart/2005/8/layout/radial4"/>
    <dgm:cxn modelId="{8383E652-1E5B-EB4C-941B-146C4FC5223F}" type="presParOf" srcId="{D8B8236D-E0D2-9F45-9F9C-F958CB831095}" destId="{DE22B06A-1127-054B-9ACB-D7CAA4500005}" srcOrd="0" destOrd="0" presId="urn:microsoft.com/office/officeart/2005/8/layout/radial4"/>
    <dgm:cxn modelId="{10522ED3-62D0-884D-9B31-2712A0FDF57B}" type="presParOf" srcId="{D8B8236D-E0D2-9F45-9F9C-F958CB831095}" destId="{4790F02F-632A-0244-B48D-DFF1C24D66D8}" srcOrd="1" destOrd="0" presId="urn:microsoft.com/office/officeart/2005/8/layout/radial4"/>
    <dgm:cxn modelId="{BF1579A9-FDFE-1D4F-8D1E-A3ACB522040F}" type="presParOf" srcId="{D8B8236D-E0D2-9F45-9F9C-F958CB831095}" destId="{DB10B14A-B46D-D64E-9263-8D18C06F2B2F}" srcOrd="2" destOrd="0" presId="urn:microsoft.com/office/officeart/2005/8/layout/radial4"/>
    <dgm:cxn modelId="{C2108AF4-B5FC-BD40-B5F8-63F4B9B73599}" type="presParOf" srcId="{D8B8236D-E0D2-9F45-9F9C-F958CB831095}" destId="{918A4854-277F-2647-BD41-4B2B81927DB7}" srcOrd="3" destOrd="0" presId="urn:microsoft.com/office/officeart/2005/8/layout/radial4"/>
    <dgm:cxn modelId="{66B99ACF-55DE-7F42-A1B5-23F1757AF29B}" type="presParOf" srcId="{D8B8236D-E0D2-9F45-9F9C-F958CB831095}" destId="{615F9400-2F2F-4447-BE1E-E1345DBC0792}" srcOrd="4" destOrd="0" presId="urn:microsoft.com/office/officeart/2005/8/layout/radial4"/>
    <dgm:cxn modelId="{A16B3095-5A5E-7D42-8C6F-AB181752F075}" type="presParOf" srcId="{D8B8236D-E0D2-9F45-9F9C-F958CB831095}" destId="{96A0D9A7-CAE4-BC40-A9FB-0D91E7259668}" srcOrd="5" destOrd="0" presId="urn:microsoft.com/office/officeart/2005/8/layout/radial4"/>
    <dgm:cxn modelId="{185D67F2-09B7-144E-90F4-A9C4D426EB1D}" type="presParOf" srcId="{D8B8236D-E0D2-9F45-9F9C-F958CB831095}" destId="{8CB02D97-B33F-9D46-B58F-143B69D6C59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2B06A-1127-054B-9ACB-D7CAA4500005}">
      <dsp:nvSpPr>
        <dsp:cNvPr id="0" name=""/>
        <dsp:cNvSpPr/>
      </dsp:nvSpPr>
      <dsp:spPr>
        <a:xfrm>
          <a:off x="2744990" y="136573"/>
          <a:ext cx="3152737" cy="2305340"/>
        </a:xfrm>
        <a:prstGeom prst="ellipse">
          <a:avLst/>
        </a:prstGeom>
        <a:solidFill>
          <a:srgbClr val="FF0000">
            <a:alpha val="43000"/>
          </a:srgbClr>
        </a:solidFill>
        <a:ln>
          <a:noFill/>
        </a:ln>
        <a:effectLst>
          <a:glow rad="635000">
            <a:schemeClr val="tx1"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The Lord Requirements</a:t>
          </a:r>
          <a:endParaRPr lang="en-US" sz="3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206698" y="474182"/>
        <a:ext cx="2229321" cy="1630122"/>
      </dsp:txXfrm>
    </dsp:sp>
    <dsp:sp modelId="{4790F02F-632A-0244-B48D-DFF1C24D66D8}">
      <dsp:nvSpPr>
        <dsp:cNvPr id="0" name=""/>
        <dsp:cNvSpPr/>
      </dsp:nvSpPr>
      <dsp:spPr>
        <a:xfrm rot="7887026">
          <a:off x="1127564" y="3054312"/>
          <a:ext cx="2689555" cy="6570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10B14A-B46D-D64E-9263-8D18C06F2B2F}">
      <dsp:nvSpPr>
        <dsp:cNvPr id="0" name=""/>
        <dsp:cNvSpPr/>
      </dsp:nvSpPr>
      <dsp:spPr>
        <a:xfrm>
          <a:off x="487100" y="3514743"/>
          <a:ext cx="2190073" cy="17520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76200" cap="flat" cmpd="sng" algn="ctr">
          <a:solidFill>
            <a:schemeClr val="tx1"/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Do Justly</a:t>
          </a:r>
          <a:endParaRPr lang="en-US" sz="5200" kern="1200" dirty="0"/>
        </a:p>
      </dsp:txBody>
      <dsp:txXfrm>
        <a:off x="538416" y="3566059"/>
        <a:ext cx="2087441" cy="1649426"/>
      </dsp:txXfrm>
    </dsp:sp>
    <dsp:sp modelId="{918A4854-277F-2647-BD41-4B2B81927DB7}">
      <dsp:nvSpPr>
        <dsp:cNvPr id="0" name=""/>
        <dsp:cNvSpPr/>
      </dsp:nvSpPr>
      <dsp:spPr>
        <a:xfrm rot="5458388">
          <a:off x="3376730" y="3126680"/>
          <a:ext cx="1815675" cy="6570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5F9400-2F2F-4447-BE1E-E1345DBC0792}">
      <dsp:nvSpPr>
        <dsp:cNvPr id="0" name=""/>
        <dsp:cNvSpPr/>
      </dsp:nvSpPr>
      <dsp:spPr>
        <a:xfrm>
          <a:off x="3174112" y="3486868"/>
          <a:ext cx="2190073" cy="17520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76200" cap="flat" cmpd="sng" algn="ctr">
          <a:solidFill>
            <a:schemeClr val="tx1"/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Love Mercy</a:t>
          </a:r>
          <a:endParaRPr lang="en-US" sz="5200" kern="1200" dirty="0"/>
        </a:p>
      </dsp:txBody>
      <dsp:txXfrm>
        <a:off x="3225428" y="3538184"/>
        <a:ext cx="2087441" cy="1649426"/>
      </dsp:txXfrm>
    </dsp:sp>
    <dsp:sp modelId="{96A0D9A7-CAE4-BC40-A9FB-0D91E7259668}">
      <dsp:nvSpPr>
        <dsp:cNvPr id="0" name=""/>
        <dsp:cNvSpPr/>
      </dsp:nvSpPr>
      <dsp:spPr>
        <a:xfrm rot="2866488">
          <a:off x="4854628" y="3041305"/>
          <a:ext cx="2709893" cy="6570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B02D97-B33F-9D46-B58F-143B69D6C598}">
      <dsp:nvSpPr>
        <dsp:cNvPr id="0" name=""/>
        <dsp:cNvSpPr/>
      </dsp:nvSpPr>
      <dsp:spPr>
        <a:xfrm>
          <a:off x="6025126" y="3497137"/>
          <a:ext cx="2190073" cy="17520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76200" cap="flat" cmpd="sng" algn="ctr">
          <a:solidFill>
            <a:schemeClr val="tx1"/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Walk Humbly </a:t>
          </a:r>
          <a:endParaRPr lang="en-US" sz="5200" kern="1200" dirty="0"/>
        </a:p>
      </dsp:txBody>
      <dsp:txXfrm>
        <a:off x="6076442" y="3548453"/>
        <a:ext cx="2087441" cy="1649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January 20, 2013</a:t>
            </a:r>
          </a:p>
          <a:p>
            <a:r>
              <a:rPr lang="en-US" sz="2000" dirty="0" smtClean="0"/>
              <a:t>Deaf Liberty Baptist Church</a:t>
            </a:r>
          </a:p>
          <a:p>
            <a:r>
              <a:rPr lang="en-US" sz="2000" dirty="0" smtClean="0"/>
              <a:t>Bro. Clark H. Corogenes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3926" y="2007888"/>
            <a:ext cx="8655262" cy="1470025"/>
          </a:xfrm>
        </p:spPr>
        <p:txBody>
          <a:bodyPr/>
          <a:lstStyle/>
          <a:p>
            <a:r>
              <a:rPr lang="en-US" sz="4800" b="1" dirty="0" smtClean="0">
                <a:latin typeface="Avenir Black Oblique"/>
                <a:cs typeface="Avenir Black Oblique"/>
              </a:rPr>
              <a:t>What The Lord Wants</a:t>
            </a:r>
            <a:endParaRPr lang="en-US" sz="4800" b="1" dirty="0"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295768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403770"/>
            <a:ext cx="3733800" cy="431123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Genesis 5: 22-24 </a:t>
            </a:r>
          </a:p>
          <a:p>
            <a:pPr marL="0" indent="0" algn="just">
              <a:buNone/>
            </a:pPr>
            <a:r>
              <a:rPr lang="en-US" sz="2000" dirty="0" smtClean="0"/>
              <a:t>-</a:t>
            </a:r>
            <a:r>
              <a:rPr lang="en-US" sz="2000" b="1" dirty="0" smtClean="0"/>
              <a:t>Enoch</a:t>
            </a:r>
            <a:r>
              <a:rPr lang="en-US" sz="2000" dirty="0" smtClean="0"/>
              <a:t> walked faithfully with God 300 years and had other sons and daughters. </a:t>
            </a:r>
            <a:endParaRPr lang="en-US" sz="2000" b="1" dirty="0" smtClean="0"/>
          </a:p>
          <a:p>
            <a:pPr marL="0" indent="0" algn="just">
              <a:buNone/>
            </a:pPr>
            <a:r>
              <a:rPr lang="en-US" sz="2000" b="1" dirty="0" smtClean="0"/>
              <a:t>-</a:t>
            </a:r>
            <a:r>
              <a:rPr lang="en-US" sz="2000" dirty="0" smtClean="0"/>
              <a:t>Altogether, Enoch lived a total of 365 years. </a:t>
            </a:r>
          </a:p>
          <a:p>
            <a:pPr marL="0" indent="0" algn="just">
              <a:buNone/>
            </a:pPr>
            <a:r>
              <a:rPr lang="en-US" sz="2000" b="1" dirty="0" smtClean="0"/>
              <a:t>-</a:t>
            </a:r>
            <a:r>
              <a:rPr lang="en-US" sz="2000" dirty="0" smtClean="0"/>
              <a:t>Enoch walked faithfully with God; then he was no more, because God took him away.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00600" y="1403770"/>
            <a:ext cx="3733800" cy="431123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Hebrews 11:5-6</a:t>
            </a:r>
          </a:p>
          <a:p>
            <a:pPr marL="0" indent="0" algn="just">
              <a:buNone/>
            </a:pPr>
            <a:r>
              <a:rPr lang="en-US" sz="2000" dirty="0" smtClean="0"/>
              <a:t>-</a:t>
            </a:r>
            <a:r>
              <a:rPr lang="en-US" sz="2000" dirty="0"/>
              <a:t>By faith </a:t>
            </a:r>
            <a:r>
              <a:rPr lang="en-US" sz="2000" b="1" dirty="0"/>
              <a:t>Enoch</a:t>
            </a:r>
            <a:r>
              <a:rPr lang="en-US" sz="2000" dirty="0"/>
              <a:t> was taken from this life, so that he did not experience death: “He could not be found, because God had taken him </a:t>
            </a:r>
            <a:r>
              <a:rPr lang="en-US" sz="2000" dirty="0" smtClean="0"/>
              <a:t>away.” For </a:t>
            </a:r>
            <a:r>
              <a:rPr lang="en-US" sz="2000" dirty="0"/>
              <a:t>before he was taken, he was commended as one who pleased God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r>
              <a:rPr lang="en-US" sz="2000" dirty="0" smtClean="0"/>
              <a:t>-</a:t>
            </a:r>
            <a:r>
              <a:rPr lang="en-US" sz="2000" dirty="0"/>
              <a:t>And without faith it is impossible to please God, because anyone who comes to him must believe that he exists and that he rewards those who earnestly seek him.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90" y="274638"/>
            <a:ext cx="8655262" cy="761478"/>
          </a:xfrm>
        </p:spPr>
        <p:txBody>
          <a:bodyPr/>
          <a:lstStyle/>
          <a:p>
            <a:pPr algn="ctr"/>
            <a:r>
              <a:rPr lang="en-US" sz="4000" dirty="0" smtClean="0">
                <a:latin typeface="Avenir Black Oblique"/>
                <a:cs typeface="Avenir Black Oblique"/>
              </a:rPr>
              <a:t>A Great Hero of Faith</a:t>
            </a:r>
            <a:endParaRPr lang="en-US" sz="4000" dirty="0"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146618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61478"/>
          </a:xfrm>
        </p:spPr>
        <p:txBody>
          <a:bodyPr/>
          <a:lstStyle/>
          <a:p>
            <a:pPr algn="ctr"/>
            <a:r>
              <a:rPr lang="en-US" sz="4000" dirty="0" smtClean="0">
                <a:latin typeface="Avenir Black Oblique"/>
                <a:cs typeface="Avenir Black Oblique"/>
              </a:rPr>
              <a:t>WALKING WITH The Lord</a:t>
            </a:r>
            <a:endParaRPr lang="en-US" sz="4000" dirty="0">
              <a:latin typeface="Avenir Black Oblique"/>
              <a:cs typeface="Avenir Black Obliq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50" y="1417638"/>
            <a:ext cx="3855354" cy="3746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523059" y="6016156"/>
            <a:ext cx="379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venir Black Oblique"/>
                <a:cs typeface="Avenir Black Oblique"/>
              </a:rPr>
              <a:t>ENOCH </a:t>
            </a:r>
            <a:endParaRPr lang="en-US" dirty="0"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212724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34179" y="330123"/>
            <a:ext cx="8454755" cy="25442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Mary, Queen of Scots</a:t>
            </a:r>
            <a:r>
              <a:rPr lang="en-US" sz="2000" dirty="0" smtClean="0">
                <a:solidFill>
                  <a:srgbClr val="FFFF00"/>
                </a:solidFill>
              </a:rPr>
              <a:t>: </a:t>
            </a:r>
            <a:r>
              <a:rPr lang="en-US" sz="2000" dirty="0" smtClean="0"/>
              <a:t>The royal lady was greatly moved upon by the Holy </a:t>
            </a:r>
            <a:r>
              <a:rPr lang="en-US" sz="2000" dirty="0"/>
              <a:t>S</a:t>
            </a:r>
            <a:r>
              <a:rPr lang="en-US" sz="2000" dirty="0" smtClean="0"/>
              <a:t>pirit, but confused as to what to believe. “ You teach one thing,” she complained to Knox, “ and the church of Rome teaches another. Which shall I Believe? “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John Knox: </a:t>
            </a:r>
            <a:r>
              <a:rPr lang="en-US" sz="2000" dirty="0" smtClean="0"/>
              <a:t>answered “ You shall believe neither, madam: you shall believe God who speak in His Word. And save as we agree thereto, you shall believe nether of us.”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11" y="2740694"/>
            <a:ext cx="3111118" cy="2757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028" y="2740694"/>
            <a:ext cx="3107874" cy="2757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36211" y="6074646"/>
            <a:ext cx="3111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Mary, Queen of Scotland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8393" y="6074646"/>
            <a:ext cx="4160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John Knox, the </a:t>
            </a:r>
            <a:r>
              <a:rPr lang="en-US" sz="2000" dirty="0">
                <a:solidFill>
                  <a:srgbClr val="FFFF00"/>
                </a:solidFill>
              </a:rPr>
              <a:t>founder of Presbyterianism</a:t>
            </a:r>
          </a:p>
        </p:txBody>
      </p:sp>
    </p:spTree>
    <p:extLst>
      <p:ext uri="{BB962C8B-B14F-4D97-AF65-F5344CB8AC3E}">
        <p14:creationId xmlns:p14="http://schemas.microsoft.com/office/powerpoint/2010/main" val="31043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Avenir Black Oblique"/>
                <a:cs typeface="Avenir Black Oblique"/>
              </a:rPr>
              <a:t>What The Lord Wants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179334" cy="4114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MICAH 6:8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400" dirty="0"/>
              <a:t>O people, the Lord has told you what is good</a:t>
            </a:r>
            <a:r>
              <a:rPr lang="en-US" sz="2400" dirty="0" smtClean="0"/>
              <a:t>, and </a:t>
            </a:r>
            <a:r>
              <a:rPr lang="en-US" sz="2400" dirty="0"/>
              <a:t>this is what he requires of </a:t>
            </a:r>
            <a:r>
              <a:rPr lang="en-US" sz="2400" dirty="0" smtClean="0"/>
              <a:t>you: to </a:t>
            </a:r>
            <a:r>
              <a:rPr lang="en-US" sz="2400" dirty="0"/>
              <a:t>do what is right, to love mercy</a:t>
            </a:r>
            <a:r>
              <a:rPr lang="en-US" sz="2400" dirty="0" smtClean="0"/>
              <a:t>,</a:t>
            </a:r>
            <a:r>
              <a:rPr lang="en-US" sz="2400" dirty="0"/>
              <a:t> and to walk humbly with your God.</a:t>
            </a:r>
          </a:p>
        </p:txBody>
      </p:sp>
    </p:spTree>
    <p:extLst>
      <p:ext uri="{BB962C8B-B14F-4D97-AF65-F5344CB8AC3E}">
        <p14:creationId xmlns:p14="http://schemas.microsoft.com/office/powerpoint/2010/main" val="330351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6459609"/>
              </p:ext>
            </p:extLst>
          </p:nvPr>
        </p:nvGraphicFramePr>
        <p:xfrm>
          <a:off x="334180" y="233961"/>
          <a:ext cx="8538299" cy="539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4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07396"/>
          </a:xfrm>
        </p:spPr>
        <p:txBody>
          <a:bodyPr/>
          <a:lstStyle/>
          <a:p>
            <a:pPr algn="ctr"/>
            <a:r>
              <a:rPr lang="en-US" sz="4000" dirty="0" smtClean="0">
                <a:latin typeface="Avenir Black Oblique"/>
                <a:cs typeface="Avenir Black Oblique"/>
              </a:rPr>
              <a:t>Triple Commands</a:t>
            </a:r>
            <a:endParaRPr lang="en-US" sz="4000" dirty="0">
              <a:latin typeface="Avenir Black Oblique"/>
              <a:cs typeface="Avenir Black Obliq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599" y="1600200"/>
            <a:ext cx="2483455" cy="4114800"/>
          </a:xfrm>
          <a:ln w="28575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venir Black Oblique"/>
                <a:cs typeface="Avenir Black Oblique"/>
              </a:rPr>
              <a:t>DO JUSTLY</a:t>
            </a:r>
            <a:endParaRPr lang="en-US" sz="2400" dirty="0">
              <a:latin typeface="Avenir Black Oblique"/>
              <a:cs typeface="Avenir Black Oblique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218789" y="1606592"/>
            <a:ext cx="2627839" cy="4114800"/>
          </a:xfr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venir Black Oblique"/>
                <a:cs typeface="Avenir Black Oblique"/>
              </a:rPr>
              <a:t>LOVE MERCY</a:t>
            </a:r>
          </a:p>
          <a:p>
            <a:pPr marL="0" indent="0" algn="ctr">
              <a:buNone/>
            </a:pPr>
            <a:endParaRPr lang="en-US" sz="2400" dirty="0">
              <a:latin typeface="Avenir Black Oblique"/>
              <a:cs typeface="Avenir Black Oblique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venir Black Oblique"/>
                <a:cs typeface="Avenir Black Oblique"/>
              </a:rPr>
              <a:t>             </a:t>
            </a:r>
          </a:p>
        </p:txBody>
      </p:sp>
      <p:sp>
        <p:nvSpPr>
          <p:cNvPr id="7" name="Content Placeholder 5"/>
          <p:cNvSpPr>
            <a:spLocks noGrp="1"/>
          </p:cNvSpPr>
          <p:nvPr/>
        </p:nvSpPr>
        <p:spPr>
          <a:xfrm>
            <a:off x="5959787" y="1603396"/>
            <a:ext cx="25746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/>
        </p:nvSpPr>
        <p:spPr>
          <a:xfrm>
            <a:off x="5959787" y="1600200"/>
            <a:ext cx="2574613" cy="4114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46629" y="1603396"/>
            <a:ext cx="2687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Black Oblique"/>
                <a:cs typeface="Avenir Black Oblique"/>
              </a:rPr>
              <a:t>WALK HUMBLY</a:t>
            </a:r>
            <a:endParaRPr lang="en-US" sz="2400" dirty="0">
              <a:latin typeface="Avenir Black Oblique"/>
              <a:cs typeface="Avenir Black Obliq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276045"/>
            <a:ext cx="24834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 Honestly </a:t>
            </a:r>
          </a:p>
          <a:p>
            <a:r>
              <a:rPr lang="en-US" dirty="0" smtClean="0"/>
              <a:t>-Toward God.</a:t>
            </a:r>
          </a:p>
          <a:p>
            <a:r>
              <a:rPr lang="en-US" dirty="0" smtClean="0"/>
              <a:t>-Toward </a:t>
            </a:r>
            <a:r>
              <a:rPr lang="en-US" dirty="0"/>
              <a:t>Y</a:t>
            </a:r>
            <a:r>
              <a:rPr lang="en-US" dirty="0" smtClean="0"/>
              <a:t>our Neighbors.</a:t>
            </a:r>
          </a:p>
          <a:p>
            <a:r>
              <a:rPr lang="en-US" dirty="0" smtClean="0"/>
              <a:t>-Toward Ourselves.  </a:t>
            </a:r>
          </a:p>
          <a:p>
            <a:endParaRPr lang="en-US" dirty="0"/>
          </a:p>
          <a:p>
            <a:r>
              <a:rPr lang="en-US" dirty="0" smtClean="0"/>
              <a:t> More Pleasing to the Lord.</a:t>
            </a:r>
          </a:p>
          <a:p>
            <a:pPr algn="ctr"/>
            <a:r>
              <a:rPr lang="en-US" dirty="0" smtClean="0"/>
              <a:t>Proverbs 21: 2-3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The True Christians.</a:t>
            </a:r>
          </a:p>
          <a:p>
            <a:pPr algn="ctr"/>
            <a:r>
              <a:rPr lang="en-US" dirty="0" smtClean="0"/>
              <a:t>Philippians 1:6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45454" y="2276045"/>
            <a:ext cx="26011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Forgiveness </a:t>
            </a:r>
          </a:p>
          <a:p>
            <a:r>
              <a:rPr lang="en-US" dirty="0" smtClean="0"/>
              <a:t>-Toward God.</a:t>
            </a:r>
          </a:p>
          <a:p>
            <a:r>
              <a:rPr lang="en-US" dirty="0" smtClean="0"/>
              <a:t>-Toward </a:t>
            </a:r>
            <a:r>
              <a:rPr lang="en-US" dirty="0"/>
              <a:t>Y</a:t>
            </a:r>
            <a:r>
              <a:rPr lang="en-US" dirty="0" smtClean="0"/>
              <a:t>our Neighbors.</a:t>
            </a:r>
          </a:p>
          <a:p>
            <a:r>
              <a:rPr lang="en-US" dirty="0" smtClean="0"/>
              <a:t>-Toward Ourselves.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Love All People.</a:t>
            </a:r>
          </a:p>
          <a:p>
            <a:pPr algn="ctr"/>
            <a:r>
              <a:rPr lang="en-US" dirty="0" smtClean="0"/>
              <a:t>Kindness</a:t>
            </a:r>
          </a:p>
          <a:p>
            <a:pPr algn="ctr"/>
            <a:r>
              <a:rPr lang="en-US" dirty="0" smtClean="0"/>
              <a:t> Compassion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You must show mercy. </a:t>
            </a:r>
          </a:p>
          <a:p>
            <a:pPr algn="ctr"/>
            <a:r>
              <a:rPr lang="en-US" dirty="0" smtClean="0"/>
              <a:t>James 2:13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59787" y="2276045"/>
            <a:ext cx="25746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Submission</a:t>
            </a:r>
          </a:p>
          <a:p>
            <a:r>
              <a:rPr lang="en-US" dirty="0"/>
              <a:t>-Toward God.</a:t>
            </a:r>
          </a:p>
          <a:p>
            <a:r>
              <a:rPr lang="en-US" dirty="0"/>
              <a:t>-Toward Your Neighbors.</a:t>
            </a:r>
          </a:p>
          <a:p>
            <a:r>
              <a:rPr lang="en-US" dirty="0"/>
              <a:t>-Toward Ourselves. </a:t>
            </a:r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Give Your Lives to God.</a:t>
            </a:r>
          </a:p>
          <a:p>
            <a:pPr algn="ctr"/>
            <a:r>
              <a:rPr lang="en-US" dirty="0" smtClean="0"/>
              <a:t>Romans 12:1-2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Obedience to God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1 John 2:3-4</a:t>
            </a:r>
            <a:endParaRPr lang="en-US" dirty="0"/>
          </a:p>
          <a:p>
            <a:pPr algn="ctr"/>
            <a:r>
              <a:rPr lang="en-US" dirty="0" smtClean="0"/>
              <a:t>Your Faith Depend on </a:t>
            </a:r>
          </a:p>
          <a:p>
            <a:pPr algn="ctr"/>
            <a:r>
              <a:rPr lang="en-US" dirty="0" smtClean="0"/>
              <a:t>God’s Love and Grace.</a:t>
            </a:r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3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49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295</TotalTime>
  <Words>438</Words>
  <Application>Microsoft Macintosh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Horizon</vt:lpstr>
      <vt:lpstr>What The Lord Wants</vt:lpstr>
      <vt:lpstr>A Great Hero of Faith</vt:lpstr>
      <vt:lpstr>WALKING WITH The Lord</vt:lpstr>
      <vt:lpstr>PowerPoint Presentation</vt:lpstr>
      <vt:lpstr>What The Lord Wants</vt:lpstr>
      <vt:lpstr>PowerPoint Presentation</vt:lpstr>
      <vt:lpstr>Triple Commands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Lord WaNTS</dc:title>
  <dc:creator>Sample/user</dc:creator>
  <cp:lastModifiedBy>Sample/user</cp:lastModifiedBy>
  <cp:revision>22</cp:revision>
  <dcterms:created xsi:type="dcterms:W3CDTF">2013-01-19T19:44:13Z</dcterms:created>
  <dcterms:modified xsi:type="dcterms:W3CDTF">2013-01-20T03:30:34Z</dcterms:modified>
</cp:coreProperties>
</file>