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61" r:id="rId8"/>
    <p:sldId id="262" r:id="rId9"/>
    <p:sldId id="264" r:id="rId10"/>
    <p:sldId id="263" r:id="rId11"/>
    <p:sldId id="266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BDC816F-4CE4-9245-93AF-6719B9749770}" type="datetimeFigureOut">
              <a:rPr lang="en-US" smtClean="0"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DAE8E9-180D-654E-8D02-3E92F6D2F10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09696"/>
            <a:ext cx="7772400" cy="900321"/>
          </a:xfrm>
        </p:spPr>
        <p:txBody>
          <a:bodyPr/>
          <a:lstStyle/>
          <a:p>
            <a:r>
              <a:rPr lang="en-US" dirty="0" smtClean="0"/>
              <a:t>What Christmas means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81732"/>
            <a:ext cx="7772400" cy="3486839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 unto you is born this day in the city of David a </a:t>
            </a:r>
            <a:r>
              <a:rPr lang="en-US" sz="3200" dirty="0" err="1" smtClean="0"/>
              <a:t>Saviour</a:t>
            </a:r>
            <a:r>
              <a:rPr lang="en-US" sz="3200" dirty="0" smtClean="0"/>
              <a:t>, which is Christ the Lord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Luke 2:11</a:t>
            </a:r>
          </a:p>
          <a:p>
            <a:r>
              <a:rPr lang="en-US" sz="3200" dirty="0" smtClean="0"/>
              <a:t>December 2, 2012</a:t>
            </a:r>
          </a:p>
          <a:p>
            <a:r>
              <a:rPr lang="en-US" sz="3200" dirty="0" smtClean="0"/>
              <a:t>Rev. David B. Hanson</a:t>
            </a:r>
          </a:p>
          <a:p>
            <a:r>
              <a:rPr lang="en-US" sz="3200" dirty="0" smtClean="0"/>
              <a:t>Deaf Liberty Baptist Church</a:t>
            </a:r>
          </a:p>
          <a:p>
            <a:r>
              <a:rPr lang="en-US" sz="3200" dirty="0" smtClean="0"/>
              <a:t>Overland Park, Kansas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</a:t>
            </a:r>
            <a:r>
              <a:rPr lang="en-US" sz="4000" dirty="0" smtClean="0"/>
              <a:t>shoestring </a:t>
            </a:r>
            <a:r>
              <a:rPr lang="en-US" sz="4000" dirty="0" smtClean="0"/>
              <a:t>budget</a:t>
            </a:r>
          </a:p>
          <a:p>
            <a:r>
              <a:rPr lang="en-US" sz="4000" dirty="0" smtClean="0"/>
              <a:t>A </a:t>
            </a:r>
            <a:r>
              <a:rPr lang="en-US" sz="4000" dirty="0" smtClean="0"/>
              <a:t>somewhat choppy animation </a:t>
            </a:r>
            <a:r>
              <a:rPr lang="en-US" sz="4000" dirty="0" smtClean="0"/>
              <a:t>style</a:t>
            </a:r>
          </a:p>
          <a:p>
            <a:r>
              <a:rPr lang="en-US" sz="4000" dirty="0" smtClean="0"/>
              <a:t>The </a:t>
            </a:r>
            <a:r>
              <a:rPr lang="en-US" sz="4000" dirty="0" smtClean="0"/>
              <a:t>use of children to do much of the voice acting, instead of hiring adult </a:t>
            </a:r>
            <a:r>
              <a:rPr lang="en-US" sz="4000" dirty="0" smtClean="0"/>
              <a:t>actors</a:t>
            </a:r>
          </a:p>
          <a:p>
            <a:r>
              <a:rPr lang="en-US" sz="4000" dirty="0" smtClean="0"/>
              <a:t>The </a:t>
            </a:r>
            <a:r>
              <a:rPr lang="en-US" sz="4000" dirty="0" smtClean="0"/>
              <a:t>absence of laugh track, a common element in children’s shows of that </a:t>
            </a:r>
            <a:r>
              <a:rPr lang="en-US" sz="4000" dirty="0" smtClean="0"/>
              <a:t>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</a:t>
            </a:r>
            <a:r>
              <a:rPr lang="en-US" sz="4000" dirty="0" smtClean="0"/>
              <a:t>ave </a:t>
            </a:r>
            <a:r>
              <a:rPr lang="en-US" sz="4000" dirty="0" err="1" smtClean="0"/>
              <a:t>Linus</a:t>
            </a:r>
            <a:r>
              <a:rPr lang="en-US" sz="4000" dirty="0" smtClean="0"/>
              <a:t> reciting the story of the birth of Jesus from the Gospel of </a:t>
            </a:r>
            <a:r>
              <a:rPr lang="en-US" sz="4000" dirty="0" smtClean="0"/>
              <a:t>Luke</a:t>
            </a:r>
          </a:p>
          <a:p>
            <a:r>
              <a:rPr lang="en-US" sz="4000" dirty="0" smtClean="0"/>
              <a:t>Passages </a:t>
            </a:r>
            <a:r>
              <a:rPr lang="en-US" sz="4000" dirty="0" smtClean="0"/>
              <a:t>of the King James Version of the </a:t>
            </a:r>
            <a:r>
              <a:rPr lang="en-US" sz="4000" dirty="0" smtClean="0"/>
              <a:t>Bible</a:t>
            </a:r>
          </a:p>
          <a:p>
            <a:r>
              <a:rPr lang="en-US" sz="4000" dirty="0" smtClean="0"/>
              <a:t>“If we don’t tell the true meaning of Christmas, who will?”</a:t>
            </a:r>
            <a:endParaRPr lang="en-US" sz="4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Charlie Brown starts the seeking to understand why he always ends up depressed around the holidays</a:t>
            </a:r>
          </a:p>
          <a:p>
            <a:r>
              <a:rPr lang="en-US" sz="4000" dirty="0" smtClean="0"/>
              <a:t>Lucy advises him to get involved in </a:t>
            </a:r>
            <a:r>
              <a:rPr lang="en-US" sz="4000" dirty="0" smtClean="0"/>
              <a:t>directing a school play about the </a:t>
            </a:r>
            <a:r>
              <a:rPr lang="en-US" sz="4000" dirty="0" smtClean="0"/>
              <a:t>Nativity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 </a:t>
            </a:r>
            <a:r>
              <a:rPr lang="en-US" sz="4000" dirty="0" smtClean="0"/>
              <a:t>is given the lesser responsibility of finding a Christmas tree for the </a:t>
            </a:r>
            <a:r>
              <a:rPr lang="en-US" sz="4000" dirty="0" smtClean="0"/>
              <a:t>play</a:t>
            </a:r>
          </a:p>
          <a:p>
            <a:r>
              <a:rPr lang="en-US" sz="4000" dirty="0" smtClean="0"/>
              <a:t>He </a:t>
            </a:r>
            <a:r>
              <a:rPr lang="en-US" sz="4000" dirty="0" smtClean="0"/>
              <a:t>chooses a pitiful little </a:t>
            </a:r>
            <a:r>
              <a:rPr lang="en-US" sz="4000" dirty="0" smtClean="0"/>
              <a:t>twig</a:t>
            </a:r>
          </a:p>
          <a:p>
            <a:r>
              <a:rPr lang="en-US" sz="4000" dirty="0" err="1" smtClean="0"/>
              <a:t>Linus</a:t>
            </a:r>
            <a:r>
              <a:rPr lang="en-US" sz="4000" dirty="0" smtClean="0"/>
              <a:t> recites </a:t>
            </a:r>
            <a:r>
              <a:rPr lang="en-US" sz="4000" dirty="0" smtClean="0"/>
              <a:t>the story of the birth of Jesus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His tree is fixed up into </a:t>
            </a:r>
            <a:r>
              <a:rPr lang="en-US" sz="4000" dirty="0" smtClean="0"/>
              <a:t>a brilliant Christmas display using the rest of Snoopy’s </a:t>
            </a:r>
            <a:r>
              <a:rPr lang="en-US" sz="4000" dirty="0" smtClean="0"/>
              <a:t>decorations</a:t>
            </a:r>
          </a:p>
          <a:p>
            <a:r>
              <a:rPr lang="en-US" sz="4000" dirty="0" smtClean="0"/>
              <a:t>Charlie </a:t>
            </a:r>
            <a:r>
              <a:rPr lang="en-US" sz="4000" dirty="0" smtClean="0"/>
              <a:t>joins the crew in singing the Christmas carol "Hark! The Herald Angels Sing"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Luke 2:8-20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Shepherds at the Nativity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799" y="2329158"/>
            <a:ext cx="3704771" cy="39443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26463"/>
            <a:ext cx="8418286" cy="5195679"/>
          </a:xfrm>
        </p:spPr>
        <p:txBody>
          <a:bodyPr>
            <a:noAutofit/>
          </a:bodyPr>
          <a:lstStyle/>
          <a:p>
            <a:r>
              <a:rPr lang="en-US" sz="4000" dirty="0" smtClean="0"/>
              <a:t>8 And there were in the same country shepherds abiding in the field, keeping watch over their flock by night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9</a:t>
            </a:r>
            <a:r>
              <a:rPr lang="en-US" sz="4000" dirty="0" smtClean="0"/>
              <a:t> And, lo, the angel of the Lord came upon them, and the glory of the Lord shone round about them: and they were sore afraid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2" y="1426464"/>
            <a:ext cx="8327572" cy="5213822"/>
          </a:xfrm>
        </p:spPr>
        <p:txBody>
          <a:bodyPr>
            <a:noAutofit/>
          </a:bodyPr>
          <a:lstStyle/>
          <a:p>
            <a:r>
              <a:rPr lang="en-US" sz="3600" dirty="0" smtClean="0"/>
              <a:t>10</a:t>
            </a:r>
            <a:r>
              <a:rPr lang="en-US" sz="3600" dirty="0" smtClean="0"/>
              <a:t> And the angel said unto them, Fear not: for, behold, I bring you good tidings of great joy, which shall be to all people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11</a:t>
            </a:r>
            <a:r>
              <a:rPr lang="en-US" sz="3600" dirty="0" smtClean="0"/>
              <a:t> For unto you is born this day in the city of David a </a:t>
            </a:r>
            <a:r>
              <a:rPr lang="en-US" sz="3600" dirty="0" err="1" smtClean="0"/>
              <a:t>Saviour</a:t>
            </a:r>
            <a:r>
              <a:rPr lang="en-US" sz="3600" dirty="0" smtClean="0"/>
              <a:t>, which is Christ the Lord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12</a:t>
            </a:r>
            <a:r>
              <a:rPr lang="en-US" sz="3600" dirty="0" smtClean="0"/>
              <a:t> And this shall be a sign unto you; Ye shall find the babe wrapped in swaddling clothes, lying in a manger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16</a:t>
            </a:r>
            <a:r>
              <a:rPr lang="en-US" sz="4000" dirty="0" smtClean="0"/>
              <a:t> And they came with haste, and found Mary, and Joseph, and the babe lying in a manger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17</a:t>
            </a:r>
            <a:r>
              <a:rPr lang="en-US" sz="4000" dirty="0" smtClean="0"/>
              <a:t> And when they had seen it, they made known abroad the saying which was told them concerning this child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2:8-20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</a:t>
            </a:r>
            <a:r>
              <a:rPr lang="en-US" sz="4000" dirty="0" smtClean="0"/>
              <a:t> And the shepherds returned, glorifying and praising God for all the things that they had heard and seen, as it was told unto them.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309" y="1426464"/>
            <a:ext cx="3292403" cy="50953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half-hour special first aired</a:t>
            </a:r>
            <a:r>
              <a:rPr lang="en-US" sz="4000" dirty="0" smtClean="0"/>
              <a:t> (CBS) on </a:t>
            </a:r>
            <a:r>
              <a:rPr lang="en-US" sz="4000" dirty="0" smtClean="0"/>
              <a:t>Thursday, December 9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</a:t>
            </a:r>
            <a:r>
              <a:rPr lang="en-US" sz="4000" dirty="0" smtClean="0"/>
              <a:t>1965 at 7:30 P.M.</a:t>
            </a:r>
          </a:p>
          <a:p>
            <a:r>
              <a:rPr lang="en-US" sz="4000" dirty="0" smtClean="0"/>
              <a:t>“</a:t>
            </a:r>
            <a:r>
              <a:rPr lang="en-US" sz="4000" dirty="0" smtClean="0"/>
              <a:t>Isn’t there anyone who knows what Christmas is all about?</a:t>
            </a:r>
            <a:r>
              <a:rPr lang="en-US" sz="4000" dirty="0" smtClean="0"/>
              <a:t>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Charlie Brown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429" y="1426464"/>
            <a:ext cx="8363857" cy="5074440"/>
          </a:xfrm>
        </p:spPr>
        <p:txBody>
          <a:bodyPr>
            <a:noAutofit/>
          </a:bodyPr>
          <a:lstStyle/>
          <a:p>
            <a:r>
              <a:rPr lang="en-US" sz="4000" dirty="0" smtClean="0"/>
              <a:t>A </a:t>
            </a:r>
            <a:r>
              <a:rPr lang="en-US" sz="4000" dirty="0" smtClean="0"/>
              <a:t>total of 50% of the televisions in the United States were tuned to the first broadcast.</a:t>
            </a:r>
            <a:r>
              <a:rPr lang="en-US" sz="4000" dirty="0" smtClean="0"/>
              <a:t> </a:t>
            </a:r>
          </a:p>
          <a:p>
            <a:r>
              <a:rPr lang="en-US" sz="4000" dirty="0" smtClean="0"/>
              <a:t>A </a:t>
            </a:r>
            <a:r>
              <a:rPr lang="en-US" sz="4000" dirty="0" smtClean="0"/>
              <a:t>Charlie Brown Christmas won an Emmy and a Peabody </a:t>
            </a:r>
            <a:r>
              <a:rPr lang="en-US" sz="4000" dirty="0" smtClean="0"/>
              <a:t>award.</a:t>
            </a:r>
          </a:p>
          <a:p>
            <a:r>
              <a:rPr lang="en-US" sz="4000" dirty="0" smtClean="0"/>
              <a:t>It today </a:t>
            </a:r>
            <a:r>
              <a:rPr lang="en-US" sz="4000" dirty="0" smtClean="0"/>
              <a:t>is considered to be one of the most beloved animated holiday specials of all time.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97</TotalTime>
  <Words>581</Words>
  <Application>Microsoft Macintosh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What Christmas means</vt:lpstr>
      <vt:lpstr>The Shepherds at the Nativity</vt:lpstr>
      <vt:lpstr>Luke 2:8-20</vt:lpstr>
      <vt:lpstr>Luke 2:8-20</vt:lpstr>
      <vt:lpstr>Luke 2:8-20</vt:lpstr>
      <vt:lpstr>Luke 2:8-20</vt:lpstr>
      <vt:lpstr>A Charlie Brown Christmas</vt:lpstr>
      <vt:lpstr>A Charlie Brown Christmas</vt:lpstr>
      <vt:lpstr>A Charlie Brown Christmas</vt:lpstr>
      <vt:lpstr>A Charlie Brown Christmas</vt:lpstr>
      <vt:lpstr>A Charlie Brown Christmas</vt:lpstr>
      <vt:lpstr>A Charlie Brown Christmas</vt:lpstr>
      <vt:lpstr>A Charlie Brown Christmas</vt:lpstr>
      <vt:lpstr>A Charlie Brown Christmas</vt:lpstr>
    </vt:vector>
  </TitlesOfParts>
  <Company>Deaf Liberty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Christmas means</dc:title>
  <dc:creator>David Hanson</dc:creator>
  <cp:lastModifiedBy>David Hanson</cp:lastModifiedBy>
  <cp:revision>1</cp:revision>
  <dcterms:created xsi:type="dcterms:W3CDTF">2012-12-02T10:07:13Z</dcterms:created>
  <dcterms:modified xsi:type="dcterms:W3CDTF">2012-12-02T11:44:17Z</dcterms:modified>
</cp:coreProperties>
</file>