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4936-150F-4147-8605-CF04E5ED3232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53DF-5045-BE4F-89B5-D98A88052BB1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4936-150F-4147-8605-CF04E5ED3232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53DF-5045-BE4F-89B5-D98A88052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4936-150F-4147-8605-CF04E5ED3232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53DF-5045-BE4F-89B5-D98A88052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4936-150F-4147-8605-CF04E5ED3232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53DF-5045-BE4F-89B5-D98A88052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4936-150F-4147-8605-CF04E5ED3232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53DF-5045-BE4F-89B5-D98A88052B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4936-150F-4147-8605-CF04E5ED3232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53DF-5045-BE4F-89B5-D98A88052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4936-150F-4147-8605-CF04E5ED3232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53DF-5045-BE4F-89B5-D98A88052BB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4936-150F-4147-8605-CF04E5ED3232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53DF-5045-BE4F-89B5-D98A88052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4936-150F-4147-8605-CF04E5ED3232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53DF-5045-BE4F-89B5-D98A88052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4936-150F-4147-8605-CF04E5ED3232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53DF-5045-BE4F-89B5-D98A88052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4C9F4936-150F-4147-8605-CF04E5ED3232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D0B553DF-5045-BE4F-89B5-D98A88052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4C9F4936-150F-4147-8605-CF04E5ED3232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B553DF-5045-BE4F-89B5-D98A88052BB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Strangers in a strange 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2857"/>
            <a:ext cx="7772400" cy="3980543"/>
          </a:xfrm>
        </p:spPr>
        <p:txBody>
          <a:bodyPr>
            <a:noAutofit/>
          </a:bodyPr>
          <a:lstStyle/>
          <a:p>
            <a:r>
              <a:rPr lang="en-US" sz="3200" dirty="0" smtClean="0"/>
              <a:t>Dearly beloved, I beseech you as strangers and pilgrims, abstain from fleshly lusts, which war against the soul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I Peter 2:11</a:t>
            </a:r>
          </a:p>
          <a:p>
            <a:r>
              <a:rPr lang="en-US" sz="3200" dirty="0" smtClean="0"/>
              <a:t>November 18, 2012</a:t>
            </a:r>
          </a:p>
          <a:p>
            <a:r>
              <a:rPr lang="en-US" sz="3200" dirty="0" smtClean="0"/>
              <a:t>Rev. David B. Hanson</a:t>
            </a:r>
          </a:p>
          <a:p>
            <a:r>
              <a:rPr lang="en-US" sz="3200" dirty="0" smtClean="0"/>
              <a:t>Deaf Liberty Baptist Church</a:t>
            </a:r>
          </a:p>
          <a:p>
            <a:r>
              <a:rPr lang="en-US" sz="3200" dirty="0" smtClean="0"/>
              <a:t>Overland Park, Kansas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Stood before Felix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1" y="1426464"/>
            <a:ext cx="3810000" cy="5359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25:9-10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9 But Festus, willing to do the Jews a pleasure, answered Paul, and said, Wilt thou go up to Jerusalem, and there be judged of these things before me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10</a:t>
            </a:r>
            <a:r>
              <a:rPr lang="en-US" sz="3200" dirty="0" smtClean="0"/>
              <a:t> Then said Paul, I stand at Caesar's judgment seat, where I ought to be judged: to the Jews have I done no wrong, as thou very well </a:t>
            </a:r>
            <a:r>
              <a:rPr lang="en-US" sz="3200" dirty="0" err="1" smtClean="0"/>
              <a:t>knowest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Pilgrims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86" y="1822450"/>
            <a:ext cx="6029210" cy="4654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11886" cy="914400"/>
          </a:xfrm>
        </p:spPr>
        <p:txBody>
          <a:bodyPr/>
          <a:lstStyle/>
          <a:p>
            <a:r>
              <a:rPr lang="en-US" dirty="0" smtClean="0"/>
              <a:t>Why the Pilgrims Left England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1783560"/>
            <a:ext cx="8418286" cy="485672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 Puritan is a Christian who believed that the Church of England ought to institute strict reforms to eliminate all vestiges of Catholic practices</a:t>
            </a:r>
          </a:p>
          <a:p>
            <a:r>
              <a:rPr lang="en-US" sz="3600" dirty="0" smtClean="0"/>
              <a:t>A Separatist is a Christian who believed that a congregation should be separated from the Church of England.</a:t>
            </a:r>
          </a:p>
          <a:p>
            <a:r>
              <a:rPr lang="en-US" sz="3600" dirty="0" smtClean="0"/>
              <a:t>Two Leaders: William Brewster and William Bradford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143" y="235857"/>
            <a:ext cx="7003143" cy="1190607"/>
          </a:xfrm>
        </p:spPr>
        <p:txBody>
          <a:bodyPr/>
          <a:lstStyle/>
          <a:p>
            <a:r>
              <a:rPr lang="en-US" dirty="0" smtClean="0"/>
              <a:t>Jesus Stood Before the Governor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46" y="1692728"/>
            <a:ext cx="5988270" cy="48205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27:11-12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11 And Jesus stood before the governor: and the governor asked him, saying, Art thou the King of the Jews? And Jesus said unto him, Thou </a:t>
            </a:r>
            <a:r>
              <a:rPr lang="en-US" sz="3600" dirty="0" err="1" smtClean="0"/>
              <a:t>sayest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12</a:t>
            </a:r>
            <a:r>
              <a:rPr lang="en-US" sz="3600" dirty="0" smtClean="0"/>
              <a:t> And when he was accused of the chief priests and elders, he answered nothing.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2063"/>
            <a:ext cx="7772400" cy="1447365"/>
          </a:xfrm>
        </p:spPr>
        <p:txBody>
          <a:bodyPr/>
          <a:lstStyle/>
          <a:p>
            <a:r>
              <a:rPr lang="en-US" dirty="0" smtClean="0"/>
              <a:t>Peter &amp; John Stood before the Council of 71 Men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5" y="1931488"/>
            <a:ext cx="3410857" cy="47069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5857"/>
            <a:ext cx="7772400" cy="907144"/>
          </a:xfrm>
        </p:spPr>
        <p:txBody>
          <a:bodyPr/>
          <a:lstStyle/>
          <a:p>
            <a:r>
              <a:rPr lang="en-US" dirty="0" smtClean="0"/>
              <a:t>Acts 4:5-7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43" y="889000"/>
            <a:ext cx="8400143" cy="5969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5 And it came to pass on the morrow, that their rulers, and elders, and scribes</a:t>
            </a:r>
            <a:r>
              <a:rPr lang="en-US" sz="3600" dirty="0" smtClean="0"/>
              <a:t>,</a:t>
            </a:r>
          </a:p>
          <a:p>
            <a:r>
              <a:rPr lang="en-US" sz="3600" dirty="0" smtClean="0"/>
              <a:t>6</a:t>
            </a:r>
            <a:r>
              <a:rPr lang="en-US" sz="3600" dirty="0" smtClean="0"/>
              <a:t> And </a:t>
            </a:r>
            <a:r>
              <a:rPr lang="en-US" sz="3600" dirty="0" err="1" smtClean="0"/>
              <a:t>Annas</a:t>
            </a:r>
            <a:r>
              <a:rPr lang="en-US" sz="3600" dirty="0" smtClean="0"/>
              <a:t> the high priest, and Caiaphas, and John, and Alexander, and as many as were of the kindred of the high priest, were gathered together at Jerusalem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7</a:t>
            </a:r>
            <a:r>
              <a:rPr lang="en-US" sz="3600" dirty="0" smtClean="0"/>
              <a:t> And when they had set them in the midst, they asked, By what power, or by what name, have ye done this?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Apostles Stood before the Council of 71 Men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41605"/>
            <a:ext cx="3445527" cy="4176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345" y="2388688"/>
            <a:ext cx="4294741" cy="32038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2144"/>
            <a:ext cx="7772400" cy="943428"/>
          </a:xfrm>
        </p:spPr>
        <p:txBody>
          <a:bodyPr/>
          <a:lstStyle/>
          <a:p>
            <a:r>
              <a:rPr lang="en-US" dirty="0" smtClean="0"/>
              <a:t>Acts 5:25-27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43" y="907143"/>
            <a:ext cx="8400143" cy="5733143"/>
          </a:xfrm>
        </p:spPr>
        <p:txBody>
          <a:bodyPr>
            <a:noAutofit/>
          </a:bodyPr>
          <a:lstStyle/>
          <a:p>
            <a:r>
              <a:rPr lang="en-US" sz="3200" dirty="0" smtClean="0"/>
              <a:t>25 Then came one and told them, saying, Behold, the men whom ye put in prison are standing in the temple, and teaching the people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26</a:t>
            </a:r>
            <a:r>
              <a:rPr lang="en-US" sz="3200" dirty="0" smtClean="0"/>
              <a:t> Then went the captain with the officers, and brought them without violence: for they feared the people, lest they should have been stoned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27</a:t>
            </a:r>
            <a:r>
              <a:rPr lang="en-US" sz="3200" dirty="0" smtClean="0"/>
              <a:t> And when they had brought them, they set them before the council: and the high priest asked them,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429222"/>
          </a:xfrm>
        </p:spPr>
        <p:txBody>
          <a:bodyPr/>
          <a:lstStyle/>
          <a:p>
            <a:r>
              <a:rPr lang="en-US" dirty="0" smtClean="0"/>
              <a:t>Stephen Stood before the Jews of the Synagogue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212" y="2298699"/>
            <a:ext cx="6758407" cy="42508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6:8-10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1426464"/>
            <a:ext cx="8363857" cy="5213822"/>
          </a:xfrm>
        </p:spPr>
        <p:txBody>
          <a:bodyPr>
            <a:noAutofit/>
          </a:bodyPr>
          <a:lstStyle/>
          <a:p>
            <a:r>
              <a:rPr lang="en-US" sz="3200" dirty="0" smtClean="0"/>
              <a:t>8 And Stephen, full of faith and power, did great wonders and miracles among the people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9</a:t>
            </a:r>
            <a:r>
              <a:rPr lang="en-US" sz="3200" dirty="0" smtClean="0"/>
              <a:t> Then there arose certain of the synagogue, which is called the synagogue of the Libertines, and </a:t>
            </a:r>
            <a:r>
              <a:rPr lang="en-US" sz="3200" dirty="0" err="1" smtClean="0"/>
              <a:t>Cyrenians</a:t>
            </a:r>
            <a:r>
              <a:rPr lang="en-US" sz="3200" dirty="0" smtClean="0"/>
              <a:t>, and Alexandrians, and of them of Cilicia and of Asia, disputing with Stephen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10</a:t>
            </a:r>
            <a:r>
              <a:rPr lang="en-US" sz="3200" dirty="0" smtClean="0"/>
              <a:t> And they were not able to resist the wisdom and the spirit by which he </a:t>
            </a:r>
            <a:r>
              <a:rPr lang="en-US" sz="3200" dirty="0" err="1" smtClean="0"/>
              <a:t>spake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53</TotalTime>
  <Words>543</Words>
  <Application>Microsoft Macintosh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Strangers in a strange land</vt:lpstr>
      <vt:lpstr>Jesus Stood Before the Governor</vt:lpstr>
      <vt:lpstr>Matthew 27:11-12</vt:lpstr>
      <vt:lpstr>Peter &amp; John Stood before the Council of 71 Men</vt:lpstr>
      <vt:lpstr>Acts 4:5-7</vt:lpstr>
      <vt:lpstr>The Apostles Stood before the Council of 71 Men</vt:lpstr>
      <vt:lpstr>Acts 5:25-27</vt:lpstr>
      <vt:lpstr>Stephen Stood before the Jews of the Synagogue</vt:lpstr>
      <vt:lpstr>Acts 6:8-10</vt:lpstr>
      <vt:lpstr>Paul Stood before Felix</vt:lpstr>
      <vt:lpstr>Acts 25:9-10</vt:lpstr>
      <vt:lpstr>The Pilgrims</vt:lpstr>
      <vt:lpstr>Why the Pilgrims Left England</vt:lpstr>
    </vt:vector>
  </TitlesOfParts>
  <Company>Deaf Liberty Baptist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Strangers in a strange land</dc:title>
  <dc:creator>David Hanson</dc:creator>
  <cp:lastModifiedBy>David Hanson</cp:lastModifiedBy>
  <cp:revision>1</cp:revision>
  <dcterms:created xsi:type="dcterms:W3CDTF">2012-11-18T11:08:25Z</dcterms:created>
  <dcterms:modified xsi:type="dcterms:W3CDTF">2012-11-18T12:01:56Z</dcterms:modified>
</cp:coreProperties>
</file>