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F77E-76AD-E045-BE70-2291980A5441}" type="datetimeFigureOut">
              <a:rPr lang="en-US" smtClean="0"/>
              <a:t>10/21/12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B9A3-6621-8244-B67A-BD2BA08C6492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F77E-76AD-E045-BE70-2291980A5441}" type="datetimeFigureOut">
              <a:rPr lang="en-US" smtClean="0"/>
              <a:t>10/21/12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B9A3-6621-8244-B67A-BD2BA08C6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F77E-76AD-E045-BE70-2291980A5441}" type="datetimeFigureOut">
              <a:rPr lang="en-US" smtClean="0"/>
              <a:t>10/21/12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B9A3-6621-8244-B67A-BD2BA08C6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F77E-76AD-E045-BE70-2291980A5441}" type="datetimeFigureOut">
              <a:rPr lang="en-US" smtClean="0"/>
              <a:t>10/21/12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B9A3-6621-8244-B67A-BD2BA08C6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F77E-76AD-E045-BE70-2291980A5441}" type="datetimeFigureOut">
              <a:rPr lang="en-US" smtClean="0"/>
              <a:t>10/21/12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B9A3-6621-8244-B67A-BD2BA08C649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F77E-76AD-E045-BE70-2291980A5441}" type="datetimeFigureOut">
              <a:rPr lang="en-US" smtClean="0"/>
              <a:t>10/21/12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B9A3-6621-8244-B67A-BD2BA08C6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F77E-76AD-E045-BE70-2291980A5441}" type="datetimeFigureOut">
              <a:rPr lang="en-US" smtClean="0"/>
              <a:t>10/21/12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B9A3-6621-8244-B67A-BD2BA08C649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F77E-76AD-E045-BE70-2291980A5441}" type="datetimeFigureOut">
              <a:rPr lang="en-US" smtClean="0"/>
              <a:t>10/21/12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B9A3-6621-8244-B67A-BD2BA08C6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F77E-76AD-E045-BE70-2291980A5441}" type="datetimeFigureOut">
              <a:rPr lang="en-US" smtClean="0"/>
              <a:t>10/21/12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B9A3-6621-8244-B67A-BD2BA08C6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F77E-76AD-E045-BE70-2291980A5441}" type="datetimeFigureOut">
              <a:rPr lang="en-US" smtClean="0"/>
              <a:t>10/21/12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B9A3-6621-8244-B67A-BD2BA08C6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BA2CF77E-76AD-E045-BE70-2291980A5441}" type="datetimeFigureOut">
              <a:rPr lang="en-US" smtClean="0"/>
              <a:t>10/21/12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F4A2B9A3-6621-8244-B67A-BD2BA08C6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BA2CF77E-76AD-E045-BE70-2291980A5441}" type="datetimeFigureOut">
              <a:rPr lang="en-US" smtClean="0"/>
              <a:t>10/21/12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4A2B9A3-6621-8244-B67A-BD2BA08C649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54543"/>
            <a:ext cx="7772400" cy="1448079"/>
          </a:xfrm>
        </p:spPr>
        <p:txBody>
          <a:bodyPr/>
          <a:lstStyle/>
          <a:p>
            <a:r>
              <a:rPr lang="en-US" dirty="0" smtClean="0"/>
              <a:t>All Things work together for good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307615"/>
            <a:ext cx="7772400" cy="3953357"/>
          </a:xfrm>
        </p:spPr>
        <p:txBody>
          <a:bodyPr>
            <a:noAutofit/>
          </a:bodyPr>
          <a:lstStyle/>
          <a:p>
            <a:r>
              <a:rPr lang="en-US" sz="3200" dirty="0" smtClean="0"/>
              <a:t>And we know that all things work together for good to them that love God, to them who are the called according to his purpose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Romans 8:28</a:t>
            </a:r>
          </a:p>
          <a:p>
            <a:r>
              <a:rPr lang="en-US" sz="3200" dirty="0" smtClean="0"/>
              <a:t>October 21, 2012</a:t>
            </a:r>
          </a:p>
          <a:p>
            <a:r>
              <a:rPr lang="en-US" sz="3200" dirty="0" smtClean="0"/>
              <a:t>Rev. David B. Hanson</a:t>
            </a:r>
          </a:p>
          <a:p>
            <a:r>
              <a:rPr lang="en-US" sz="3200" dirty="0" smtClean="0"/>
              <a:t>Deaf Liberty Baptist Church</a:t>
            </a:r>
          </a:p>
          <a:p>
            <a:r>
              <a:rPr lang="en-US" sz="3200" dirty="0" smtClean="0"/>
              <a:t>Overland Park, Kansas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Important Things You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1. We</a:t>
            </a:r>
            <a:r>
              <a:rPr lang="en-US" sz="3600" dirty="0" smtClean="0"/>
              <a:t> do not need to try </a:t>
            </a:r>
            <a:r>
              <a:rPr lang="en-US" sz="3600" dirty="0" smtClean="0"/>
              <a:t>to explain the unexplainable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2. We</a:t>
            </a:r>
            <a:r>
              <a:rPr lang="en-US" sz="3600" dirty="0" smtClean="0"/>
              <a:t> need to </a:t>
            </a:r>
            <a:r>
              <a:rPr lang="en-US" sz="3600" dirty="0" smtClean="0"/>
              <a:t>understand that God’s values and our values are not the same</a:t>
            </a:r>
            <a:r>
              <a:rPr lang="en-US" sz="3600" dirty="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Important Things You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Hebrews 12:15</a:t>
            </a:r>
          </a:p>
          <a:p>
            <a:r>
              <a:rPr lang="en-US" sz="3600" dirty="0" smtClean="0"/>
              <a:t>Looking </a:t>
            </a:r>
            <a:r>
              <a:rPr lang="en-US" sz="3600" dirty="0" smtClean="0"/>
              <a:t>diligently lest any man fail of the grace of God; lest any root of bitterness springing up trouble you, and thereby many be defiled;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6216"/>
            <a:ext cx="7772400" cy="1426464"/>
          </a:xfrm>
        </p:spPr>
        <p:txBody>
          <a:bodyPr/>
          <a:lstStyle/>
          <a:p>
            <a:r>
              <a:rPr lang="en-US" dirty="0" smtClean="0"/>
              <a:t>Do all things really work together for good?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12680"/>
            <a:ext cx="7772400" cy="46428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boy died in a car accident.</a:t>
            </a:r>
          </a:p>
          <a:p>
            <a:r>
              <a:rPr lang="en-US" sz="3600" dirty="0" smtClean="0"/>
              <a:t>A lady lost her leg due to diabetics.</a:t>
            </a:r>
          </a:p>
          <a:p>
            <a:r>
              <a:rPr lang="en-US" sz="3600" dirty="0" smtClean="0"/>
              <a:t>A policeman died when a thief shot him.</a:t>
            </a:r>
          </a:p>
          <a:p>
            <a:r>
              <a:rPr lang="en-US" sz="3600" dirty="0" smtClean="0"/>
              <a:t>A family’s house was burned down caused by arson.</a:t>
            </a:r>
          </a:p>
          <a:p>
            <a:r>
              <a:rPr lang="en-US" sz="3600" dirty="0" smtClean="0"/>
              <a:t>Can we still believe in Romans 8:28?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6216"/>
            <a:ext cx="7772400" cy="1305860"/>
          </a:xfrm>
        </p:spPr>
        <p:txBody>
          <a:bodyPr/>
          <a:lstStyle/>
          <a:p>
            <a:r>
              <a:rPr lang="en-US" dirty="0" smtClean="0"/>
              <a:t>Two Problems We Have with Romans 8:28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92952"/>
            <a:ext cx="7772400" cy="4262607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1. </a:t>
            </a:r>
            <a:r>
              <a:rPr lang="en-US" sz="3600" dirty="0" smtClean="0"/>
              <a:t>And </a:t>
            </a:r>
            <a:r>
              <a:rPr lang="en-US" sz="3600" dirty="0" smtClean="0">
                <a:solidFill>
                  <a:srgbClr val="FFFF00"/>
                </a:solidFill>
              </a:rPr>
              <a:t>we know</a:t>
            </a:r>
            <a:r>
              <a:rPr lang="en-US" sz="3600" dirty="0" smtClean="0"/>
              <a:t> that all things work together for good to them that love God, to them who are the called according to his purpose.</a:t>
            </a:r>
            <a:endParaRPr lang="en-US" sz="3600" dirty="0" smtClean="0"/>
          </a:p>
          <a:p>
            <a:r>
              <a:rPr lang="en-US" sz="3600" dirty="0" smtClean="0"/>
              <a:t>2. </a:t>
            </a:r>
            <a:r>
              <a:rPr lang="en-US" sz="3600" dirty="0" smtClean="0"/>
              <a:t>And we know that </a:t>
            </a:r>
            <a:r>
              <a:rPr lang="en-US" sz="3600" dirty="0" smtClean="0">
                <a:solidFill>
                  <a:srgbClr val="FFFF00"/>
                </a:solidFill>
              </a:rPr>
              <a:t>all things </a:t>
            </a:r>
            <a:r>
              <a:rPr lang="en-US" sz="3600" dirty="0" smtClean="0"/>
              <a:t>work together for good to them that love God, to them who are the called according to his purpose</a:t>
            </a:r>
            <a:r>
              <a:rPr lang="en-US" sz="3600" dirty="0" smtClean="0"/>
              <a:t>.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992616" cy="914400"/>
          </a:xfrm>
        </p:spPr>
        <p:txBody>
          <a:bodyPr/>
          <a:lstStyle/>
          <a:p>
            <a:r>
              <a:rPr lang="en-US" dirty="0" smtClean="0"/>
              <a:t>1. We Need To Start With God.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59"/>
            <a:ext cx="7772400" cy="4817293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…all </a:t>
            </a:r>
            <a:r>
              <a:rPr lang="en-US" sz="3600" dirty="0" smtClean="0"/>
              <a:t>things work together for good to them that love </a:t>
            </a:r>
            <a:r>
              <a:rPr lang="en-US" sz="3600" dirty="0" smtClean="0">
                <a:solidFill>
                  <a:srgbClr val="FFFF00"/>
                </a:solidFill>
              </a:rPr>
              <a:t>God</a:t>
            </a:r>
            <a:r>
              <a:rPr lang="en-US" sz="3600" dirty="0" smtClean="0"/>
              <a:t>,…</a:t>
            </a:r>
          </a:p>
          <a:p>
            <a:r>
              <a:rPr lang="en-US" sz="3600" dirty="0" smtClean="0"/>
              <a:t>God is there at the </a:t>
            </a:r>
            <a:r>
              <a:rPr lang="en-US" sz="3600" dirty="0" smtClean="0"/>
              <a:t>beginning.</a:t>
            </a:r>
          </a:p>
          <a:p>
            <a:r>
              <a:rPr lang="en-US" sz="3600" dirty="0" smtClean="0"/>
              <a:t>He is there at every point in </a:t>
            </a:r>
            <a:r>
              <a:rPr lang="en-US" sz="3600" dirty="0" smtClean="0"/>
              <a:t>between.</a:t>
            </a:r>
          </a:p>
          <a:p>
            <a:r>
              <a:rPr lang="en-US" sz="3600" dirty="0" smtClean="0"/>
              <a:t>He </a:t>
            </a:r>
            <a:r>
              <a:rPr lang="en-US" sz="3600" dirty="0" smtClean="0"/>
              <a:t>is there at the </a:t>
            </a:r>
            <a:r>
              <a:rPr lang="en-US" sz="3600" dirty="0" smtClean="0"/>
              <a:t>end.</a:t>
            </a:r>
          </a:p>
          <a:p>
            <a:r>
              <a:rPr lang="en-US" sz="3600" dirty="0" smtClean="0"/>
              <a:t>God </a:t>
            </a:r>
            <a:r>
              <a:rPr lang="en-US" sz="3600" dirty="0" smtClean="0"/>
              <a:t>is at work</a:t>
            </a:r>
            <a:r>
              <a:rPr lang="en-US" sz="3600" i="1" dirty="0" smtClean="0"/>
              <a:t>.</a:t>
            </a:r>
          </a:p>
          <a:p>
            <a:r>
              <a:rPr lang="en-US" sz="3600" dirty="0" smtClean="0"/>
              <a:t>We </a:t>
            </a:r>
            <a:r>
              <a:rPr lang="en-US" sz="3600" dirty="0" smtClean="0"/>
              <a:t>must see the active involvement of God. 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8327"/>
            <a:ext cx="7772400" cy="1515233"/>
          </a:xfrm>
        </p:spPr>
        <p:txBody>
          <a:bodyPr/>
          <a:lstStyle/>
          <a:p>
            <a:r>
              <a:rPr lang="en-US" b="1" dirty="0" smtClean="0"/>
              <a:t>2. We </a:t>
            </a:r>
            <a:r>
              <a:rPr lang="en-US" b="1" dirty="0" smtClean="0"/>
              <a:t>Need a Long-Term </a:t>
            </a:r>
            <a:r>
              <a:rPr lang="en-US" b="1" dirty="0" smtClean="0"/>
              <a:t>Perspective.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…we </a:t>
            </a:r>
            <a:r>
              <a:rPr lang="en-US" sz="3600" dirty="0" smtClean="0"/>
              <a:t>know that all things work together for </a:t>
            </a:r>
            <a:r>
              <a:rPr lang="en-US" sz="3600" dirty="0" smtClean="0">
                <a:solidFill>
                  <a:srgbClr val="FFFF00"/>
                </a:solidFill>
              </a:rPr>
              <a:t>good</a:t>
            </a:r>
            <a:r>
              <a:rPr lang="en-US" sz="3600" dirty="0" smtClean="0"/>
              <a:t>…</a:t>
            </a:r>
          </a:p>
          <a:p>
            <a:r>
              <a:rPr lang="en-US" sz="3600" dirty="0" smtClean="0"/>
              <a:t>Our danger is that we will judge the end by the </a:t>
            </a:r>
            <a:r>
              <a:rPr lang="en-US" sz="3600" dirty="0" smtClean="0"/>
              <a:t>beginning.</a:t>
            </a:r>
          </a:p>
          <a:p>
            <a:r>
              <a:rPr lang="en-US" sz="3600" dirty="0" smtClean="0"/>
              <a:t>We ought to judge the begin­ning by the end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God causes all things to “work together."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We Need To Define The Word “Good.”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507444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…</a:t>
            </a:r>
            <a:r>
              <a:rPr lang="en-US" sz="3600" dirty="0" smtClean="0">
                <a:solidFill>
                  <a:srgbClr val="FFFF00"/>
                </a:solidFill>
              </a:rPr>
              <a:t>all </a:t>
            </a:r>
            <a:r>
              <a:rPr lang="en-US" sz="3600" dirty="0" smtClean="0">
                <a:solidFill>
                  <a:srgbClr val="FFFF00"/>
                </a:solidFill>
              </a:rPr>
              <a:t>things work together for </a:t>
            </a:r>
            <a:r>
              <a:rPr lang="en-US" sz="3600" dirty="0" smtClean="0">
                <a:solidFill>
                  <a:srgbClr val="FFFF00"/>
                </a:solidFill>
              </a:rPr>
              <a:t>good</a:t>
            </a:r>
            <a:r>
              <a:rPr lang="en-US" sz="3600" dirty="0" smtClean="0"/>
              <a:t>…</a:t>
            </a:r>
          </a:p>
          <a:p>
            <a:r>
              <a:rPr lang="en-US" sz="3600" dirty="0" smtClean="0"/>
              <a:t>Romans 8:29</a:t>
            </a:r>
          </a:p>
          <a:p>
            <a:r>
              <a:rPr lang="en-US" sz="3600" dirty="0" smtClean="0"/>
              <a:t>For whom he did foreknow, he also did predestinate to be conformed to the image of his Son, that he might be the firstborn among many brethren</a:t>
            </a:r>
            <a:r>
              <a:rPr lang="en-US" sz="3600" dirty="0" smtClean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We Need To Define The Word “Good.”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507444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…</a:t>
            </a:r>
            <a:r>
              <a:rPr lang="en-US" sz="3600" dirty="0" smtClean="0">
                <a:solidFill>
                  <a:srgbClr val="FFFF00"/>
                </a:solidFill>
              </a:rPr>
              <a:t>all </a:t>
            </a:r>
            <a:r>
              <a:rPr lang="en-US" sz="3600" dirty="0" smtClean="0">
                <a:solidFill>
                  <a:srgbClr val="FFFF00"/>
                </a:solidFill>
              </a:rPr>
              <a:t>things work together for </a:t>
            </a:r>
            <a:r>
              <a:rPr lang="en-US" sz="3600" dirty="0" smtClean="0">
                <a:solidFill>
                  <a:srgbClr val="FFFF00"/>
                </a:solidFill>
              </a:rPr>
              <a:t>good</a:t>
            </a:r>
            <a:r>
              <a:rPr lang="en-US" sz="3600" dirty="0" smtClean="0"/>
              <a:t>…</a:t>
            </a:r>
          </a:p>
          <a:p>
            <a:r>
              <a:rPr lang="en-US" sz="3600" dirty="0" smtClean="0"/>
              <a:t>We </a:t>
            </a:r>
            <a:r>
              <a:rPr lang="en-US" sz="3600" dirty="0" smtClean="0"/>
              <a:t>might be conformed to the likeness of Jesus Christ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God is at work in your life making you like Jesus Christ</a:t>
            </a:r>
            <a:r>
              <a:rPr lang="en-US" sz="3600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We Need To Define The Word “Good.”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53107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…</a:t>
            </a:r>
            <a:r>
              <a:rPr lang="en-US" sz="3600" dirty="0" smtClean="0">
                <a:solidFill>
                  <a:srgbClr val="FFFF00"/>
                </a:solidFill>
              </a:rPr>
              <a:t>all </a:t>
            </a:r>
            <a:r>
              <a:rPr lang="en-US" sz="3600" dirty="0" smtClean="0">
                <a:solidFill>
                  <a:srgbClr val="FFFF00"/>
                </a:solidFill>
              </a:rPr>
              <a:t>things work together for </a:t>
            </a:r>
            <a:r>
              <a:rPr lang="en-US" sz="3600" dirty="0" smtClean="0">
                <a:solidFill>
                  <a:srgbClr val="FFFF00"/>
                </a:solidFill>
              </a:rPr>
              <a:t>good</a:t>
            </a:r>
            <a:r>
              <a:rPr lang="en-US" sz="3600" dirty="0" smtClean="0"/>
              <a:t>…</a:t>
            </a:r>
          </a:p>
          <a:p>
            <a:r>
              <a:rPr lang="en-US" sz="3600" dirty="0" smtClean="0"/>
              <a:t>God </a:t>
            </a:r>
            <a:r>
              <a:rPr lang="en-US" sz="3600" dirty="0" smtClean="0"/>
              <a:t>is committed to mak­ing you </a:t>
            </a:r>
            <a:r>
              <a:rPr lang="en-US" sz="3600" dirty="0" smtClean="0"/>
              <a:t>like Jesus </a:t>
            </a:r>
            <a:r>
              <a:rPr lang="en-US" sz="3600" dirty="0" smtClean="0"/>
              <a:t>Christ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We </a:t>
            </a:r>
            <a:r>
              <a:rPr lang="en-US" sz="3600" dirty="0" smtClean="0"/>
              <a:t>learn more in the darkness than we do in the light.</a:t>
            </a:r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50439"/>
            <a:ext cx="7772400" cy="1533121"/>
          </a:xfrm>
        </p:spPr>
        <p:txBody>
          <a:bodyPr/>
          <a:lstStyle/>
          <a:p>
            <a:r>
              <a:rPr lang="en-US" dirty="0" smtClean="0"/>
              <a:t>4. We Need To Understand The Limitation of Romans 8:28.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59"/>
            <a:ext cx="7772400" cy="4817293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…</a:t>
            </a:r>
            <a:r>
              <a:rPr lang="en-US" sz="3600" dirty="0" smtClean="0">
                <a:solidFill>
                  <a:srgbClr val="FFFF00"/>
                </a:solidFill>
              </a:rPr>
              <a:t>them </a:t>
            </a:r>
            <a:r>
              <a:rPr lang="en-US" sz="3600" dirty="0" smtClean="0">
                <a:solidFill>
                  <a:srgbClr val="FFFF00"/>
                </a:solidFill>
              </a:rPr>
              <a:t>that love God</a:t>
            </a:r>
            <a:r>
              <a:rPr lang="en-US" sz="3600" dirty="0" smtClean="0"/>
              <a:t>,…</a:t>
            </a:r>
          </a:p>
          <a:p>
            <a:r>
              <a:rPr lang="en-US" sz="3600" dirty="0" smtClean="0"/>
              <a:t>This verse is true of </a:t>
            </a:r>
            <a:r>
              <a:rPr lang="en-US" sz="3600" dirty="0" smtClean="0"/>
              <a:t>Christians.</a:t>
            </a:r>
          </a:p>
          <a:p>
            <a:r>
              <a:rPr lang="en-US" sz="3600" dirty="0" smtClean="0"/>
              <a:t>Why</a:t>
            </a:r>
            <a:r>
              <a:rPr lang="en-US" sz="3600" dirty="0" smtClean="0"/>
              <a:t>?</a:t>
            </a:r>
          </a:p>
          <a:p>
            <a:r>
              <a:rPr lang="en-US" sz="3600" dirty="0" smtClean="0"/>
              <a:t>Because </a:t>
            </a:r>
            <a:r>
              <a:rPr lang="en-US" sz="3600" dirty="0" smtClean="0"/>
              <a:t>God’s </a:t>
            </a:r>
            <a:r>
              <a:rPr lang="en-US" sz="3600" dirty="0" smtClean="0"/>
              <a:t>purpose </a:t>
            </a:r>
            <a:r>
              <a:rPr lang="en-US" sz="3600" dirty="0" smtClean="0"/>
              <a:t>is to make his children one day like his </a:t>
            </a:r>
            <a:r>
              <a:rPr lang="en-US" sz="3600" dirty="0" smtClean="0"/>
              <a:t>Son.</a:t>
            </a:r>
          </a:p>
          <a:p>
            <a:r>
              <a:rPr lang="en-US" sz="3600" dirty="0" smtClean="0"/>
              <a:t>1. Have you accepted Jesus Christ as your Savior?</a:t>
            </a:r>
          </a:p>
          <a:p>
            <a:r>
              <a:rPr lang="en-US" sz="3600" dirty="0" smtClean="0"/>
              <a:t>2. Do you know that you belong to God?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108</TotalTime>
  <Words>574</Words>
  <Application>Microsoft Macintosh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All Things work together for good</vt:lpstr>
      <vt:lpstr>Do all things really work together for good?</vt:lpstr>
      <vt:lpstr>Two Problems We Have with Romans 8:28</vt:lpstr>
      <vt:lpstr>1. We Need To Start With God.</vt:lpstr>
      <vt:lpstr>2. We Need a Long-Term Perspective.</vt:lpstr>
      <vt:lpstr>3. We Need To Define The Word “Good.”</vt:lpstr>
      <vt:lpstr>3. We Need To Define The Word “Good.”</vt:lpstr>
      <vt:lpstr>3. We Need To Define The Word “Good.”</vt:lpstr>
      <vt:lpstr>4. We Need To Understand The Limitation of Romans 8:28.</vt:lpstr>
      <vt:lpstr>Two Important Things You Need To Know</vt:lpstr>
      <vt:lpstr>Two Important Things You Need To Know</vt:lpstr>
    </vt:vector>
  </TitlesOfParts>
  <Company>Deaf Liberty Baptist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Things work together for good</dc:title>
  <dc:creator>David Hanson</dc:creator>
  <cp:lastModifiedBy>David Hanson</cp:lastModifiedBy>
  <cp:revision>2</cp:revision>
  <dcterms:created xsi:type="dcterms:W3CDTF">2012-10-21T09:47:27Z</dcterms:created>
  <dcterms:modified xsi:type="dcterms:W3CDTF">2012-10-21T11:36:05Z</dcterms:modified>
</cp:coreProperties>
</file>