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7" r:id="rId13"/>
    <p:sldId id="266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38A5-EAFB-7045-B606-557CEACE0A34}" type="datetimeFigureOut">
              <a:rPr lang="en-US" smtClean="0"/>
              <a:t>9/9/12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FC7A-8DD0-9F45-9D4B-01F6BCDD973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38A5-EAFB-7045-B606-557CEACE0A34}" type="datetimeFigureOut">
              <a:rPr lang="en-US" smtClean="0"/>
              <a:t>9/9/12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FC7A-8DD0-9F45-9D4B-01F6BCDD9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38A5-EAFB-7045-B606-557CEACE0A34}" type="datetimeFigureOut">
              <a:rPr lang="en-US" smtClean="0"/>
              <a:t>9/9/12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FC7A-8DD0-9F45-9D4B-01F6BCDD9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38A5-EAFB-7045-B606-557CEACE0A34}" type="datetimeFigureOut">
              <a:rPr lang="en-US" smtClean="0"/>
              <a:t>9/9/12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FC7A-8DD0-9F45-9D4B-01F6BCDD9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38A5-EAFB-7045-B606-557CEACE0A34}" type="datetimeFigureOut">
              <a:rPr lang="en-US" smtClean="0"/>
              <a:t>9/9/12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FC7A-8DD0-9F45-9D4B-01F6BCDD973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38A5-EAFB-7045-B606-557CEACE0A34}" type="datetimeFigureOut">
              <a:rPr lang="en-US" smtClean="0"/>
              <a:t>9/9/12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FC7A-8DD0-9F45-9D4B-01F6BCDD9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38A5-EAFB-7045-B606-557CEACE0A34}" type="datetimeFigureOut">
              <a:rPr lang="en-US" smtClean="0"/>
              <a:t>9/9/12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FC7A-8DD0-9F45-9D4B-01F6BCDD973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38A5-EAFB-7045-B606-557CEACE0A34}" type="datetimeFigureOut">
              <a:rPr lang="en-US" smtClean="0"/>
              <a:t>9/9/12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FC7A-8DD0-9F45-9D4B-01F6BCDD9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38A5-EAFB-7045-B606-557CEACE0A34}" type="datetimeFigureOut">
              <a:rPr lang="en-US" smtClean="0"/>
              <a:t>9/9/12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FC7A-8DD0-9F45-9D4B-01F6BCDD9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38A5-EAFB-7045-B606-557CEACE0A34}" type="datetimeFigureOut">
              <a:rPr lang="en-US" smtClean="0"/>
              <a:t>9/9/12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FC7A-8DD0-9F45-9D4B-01F6BCDD9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2CB738A5-EAFB-7045-B606-557CEACE0A34}" type="datetimeFigureOut">
              <a:rPr lang="en-US" smtClean="0"/>
              <a:t>9/9/12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CE8AFC7A-8DD0-9F45-9D4B-01F6BCDD9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2CB738A5-EAFB-7045-B606-557CEACE0A34}" type="datetimeFigureOut">
              <a:rPr lang="en-US" smtClean="0"/>
              <a:t>9/9/12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8AFC7A-8DD0-9F45-9D4B-01F6BCDD973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4571"/>
            <a:ext cx="7772400" cy="1088572"/>
          </a:xfrm>
        </p:spPr>
        <p:txBody>
          <a:bodyPr/>
          <a:lstStyle/>
          <a:p>
            <a:r>
              <a:rPr lang="en-US" dirty="0" smtClean="0"/>
              <a:t>Jesus Christ our anchor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23143"/>
            <a:ext cx="7772400" cy="4662714"/>
          </a:xfrm>
        </p:spPr>
        <p:txBody>
          <a:bodyPr>
            <a:noAutofit/>
          </a:bodyPr>
          <a:lstStyle/>
          <a:p>
            <a:r>
              <a:rPr lang="en-US" sz="3600" dirty="0" smtClean="0"/>
              <a:t>Which hope we have as an anchor of the soul, both sure and </a:t>
            </a:r>
            <a:r>
              <a:rPr lang="en-US" sz="3600" dirty="0" err="1" smtClean="0"/>
              <a:t>stedfast</a:t>
            </a:r>
            <a:r>
              <a:rPr lang="en-US" sz="3600" dirty="0" smtClean="0"/>
              <a:t>, and which </a:t>
            </a:r>
            <a:r>
              <a:rPr lang="en-US" sz="3600" dirty="0" err="1" smtClean="0"/>
              <a:t>entereth</a:t>
            </a:r>
            <a:r>
              <a:rPr lang="en-US" sz="3600" dirty="0" smtClean="0"/>
              <a:t> into that within the veil</a:t>
            </a:r>
            <a:r>
              <a:rPr lang="en-US" sz="3600" dirty="0" smtClean="0"/>
              <a:t>;</a:t>
            </a:r>
          </a:p>
          <a:p>
            <a:r>
              <a:rPr lang="en-US" sz="3600" dirty="0" smtClean="0"/>
              <a:t>Hebrews 6:19</a:t>
            </a:r>
          </a:p>
          <a:p>
            <a:r>
              <a:rPr lang="en-US" sz="3600" dirty="0" smtClean="0"/>
              <a:t>September 9, 2012</a:t>
            </a:r>
          </a:p>
          <a:p>
            <a:r>
              <a:rPr lang="en-US" sz="3600" dirty="0" smtClean="0"/>
              <a:t>Rev. David B. Hanson</a:t>
            </a:r>
          </a:p>
          <a:p>
            <a:r>
              <a:rPr lang="en-US" sz="3600" dirty="0" smtClean="0"/>
              <a:t>Deaf Liberty Baptist Church</a:t>
            </a:r>
          </a:p>
          <a:p>
            <a:r>
              <a:rPr lang="en-US" sz="3600" dirty="0" smtClean="0"/>
              <a:t>Overland Park, Kansas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Anchors of Paul’s 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Acts 27:29</a:t>
            </a:r>
          </a:p>
          <a:p>
            <a:r>
              <a:rPr lang="en-US" sz="4000" dirty="0" smtClean="0"/>
              <a:t>Then </a:t>
            </a:r>
            <a:r>
              <a:rPr lang="en-US" sz="4000" dirty="0" smtClean="0"/>
              <a:t>fearing lest we should have fallen upon rocks, they cast four anchors out of the stern, and wished for the day.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Strong Anchor of God’s Presence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Acts 27:23</a:t>
            </a:r>
          </a:p>
          <a:p>
            <a:r>
              <a:rPr lang="en-US" sz="4000" dirty="0" smtClean="0"/>
              <a:t>For there stood by me this night the angel of God, whose I am, and whom I serve,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71496"/>
          </a:xfrm>
        </p:spPr>
        <p:txBody>
          <a:bodyPr/>
          <a:lstStyle/>
          <a:p>
            <a:r>
              <a:rPr lang="en-US" dirty="0" smtClean="0"/>
              <a:t>The Strong Anchor of God’s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32000"/>
            <a:ext cx="7772400" cy="43235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Acts 27:24</a:t>
            </a:r>
          </a:p>
          <a:p>
            <a:r>
              <a:rPr lang="en-US" sz="4000" dirty="0" smtClean="0"/>
              <a:t>Saying, Fear not, Paul; thou must be brought before Caesar: and, lo, God hath given thee all them that sail with thee.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3"/>
            <a:ext cx="7772400" cy="1338507"/>
          </a:xfrm>
        </p:spPr>
        <p:txBody>
          <a:bodyPr/>
          <a:lstStyle/>
          <a:p>
            <a:r>
              <a:rPr lang="en-US" dirty="0" smtClean="0"/>
              <a:t>The Strong Anchor of God’s Promises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429" y="2086428"/>
            <a:ext cx="8363857" cy="4517572"/>
          </a:xfrm>
        </p:spPr>
        <p:txBody>
          <a:bodyPr>
            <a:normAutofit/>
          </a:bodyPr>
          <a:lstStyle/>
          <a:p>
            <a:r>
              <a:rPr lang="en-US" sz="4324" dirty="0" smtClean="0"/>
              <a:t>Acts 27:25</a:t>
            </a:r>
          </a:p>
          <a:p>
            <a:r>
              <a:rPr lang="en-US" sz="4324" dirty="0" smtClean="0"/>
              <a:t>Wherefore</a:t>
            </a:r>
            <a:r>
              <a:rPr lang="en-US" sz="4324" dirty="0" smtClean="0"/>
              <a:t>, sirs, be of good cheer: for I believe God, that it shall be even as it was told me.</a:t>
            </a:r>
            <a:endParaRPr lang="en-US" sz="4324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71496"/>
          </a:xfrm>
        </p:spPr>
        <p:txBody>
          <a:bodyPr/>
          <a:lstStyle/>
          <a:p>
            <a:r>
              <a:rPr lang="en-US" dirty="0" smtClean="0"/>
              <a:t>The Strong Anchor of God’s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86428"/>
            <a:ext cx="7772400" cy="426913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Acts 27:44</a:t>
            </a:r>
          </a:p>
          <a:p>
            <a:r>
              <a:rPr lang="en-US" sz="4000" dirty="0" smtClean="0"/>
              <a:t>And the rest, some on boards, and some on broken pieces of the ship. And so it came to pass, that they escaped all safe to land.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Anchor of a Ship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825" y="3230335"/>
            <a:ext cx="3653034" cy="243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2286" y="3230335"/>
            <a:ext cx="40640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 6:16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For </a:t>
            </a:r>
            <a:r>
              <a:rPr lang="en-US" sz="4000" dirty="0" smtClean="0"/>
              <a:t>men verily swear by the greater: and an oath for confirmation is to them an end of all strife.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 6:17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Wherein God, willing more abundantly to </a:t>
            </a:r>
            <a:r>
              <a:rPr lang="en-US" sz="4000" dirty="0" err="1" smtClean="0"/>
              <a:t>shew</a:t>
            </a:r>
            <a:r>
              <a:rPr lang="en-US" sz="4000" dirty="0" smtClean="0"/>
              <a:t> unto the heirs of promise the immutability of his counsel, confirmed it by an oath: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 6:18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That by two immutable things, in which it was impossible for God to lie, we might have a strong consolation, who have fled for refuge to lay hold upon the hope set before us: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 6:19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Which hope we have as an anchor of the soul, both sure and </a:t>
            </a:r>
            <a:r>
              <a:rPr lang="en-US" sz="4000" dirty="0" err="1" smtClean="0"/>
              <a:t>stedfast</a:t>
            </a:r>
            <a:r>
              <a:rPr lang="en-US" sz="4000" dirty="0" smtClean="0"/>
              <a:t>, and which </a:t>
            </a:r>
            <a:r>
              <a:rPr lang="en-US" sz="4000" dirty="0" err="1" smtClean="0"/>
              <a:t>entereth</a:t>
            </a:r>
            <a:r>
              <a:rPr lang="en-US" sz="4000" dirty="0" smtClean="0"/>
              <a:t> into that within the veil;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 6:20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Whither the forerunner is for us entered, even Jesus, made an high priest for ever after the order of </a:t>
            </a:r>
            <a:r>
              <a:rPr lang="en-US" sz="4000" dirty="0" err="1" smtClean="0"/>
              <a:t>Melchisedec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Immutable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God’s Promise</a:t>
            </a:r>
          </a:p>
          <a:p>
            <a:r>
              <a:rPr lang="en-US" sz="4000" dirty="0" smtClean="0"/>
              <a:t>God’s Oath</a:t>
            </a:r>
          </a:p>
          <a:p>
            <a:r>
              <a:rPr lang="en-US" sz="4000" dirty="0" smtClean="0"/>
              <a:t>Jesus Christ Our Anchor of Our Souls</a:t>
            </a:r>
          </a:p>
          <a:p>
            <a:r>
              <a:rPr lang="en-US" sz="4000" dirty="0" smtClean="0"/>
              <a:t>Jesus Christ Our Forerunner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3657600" cy="5689600"/>
          </a:xfrm>
        </p:spPr>
        <p:txBody>
          <a:bodyPr/>
          <a:lstStyle/>
          <a:p>
            <a:r>
              <a:rPr lang="en-US" dirty="0" smtClean="0"/>
              <a:t>Acts 27:1-44</a:t>
            </a:r>
            <a:br>
              <a:rPr lang="en-US" dirty="0" smtClean="0"/>
            </a:br>
            <a:r>
              <a:rPr lang="en-US" dirty="0" smtClean="0"/>
              <a:t>Paul’s Ship During the Storm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900" y="512064"/>
            <a:ext cx="3771900" cy="56896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76</TotalTime>
  <Words>420</Words>
  <Application>Microsoft Macintosh PowerPoint</Application>
  <PresentationFormat>On-screen Show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Jesus Christ our anchor</vt:lpstr>
      <vt:lpstr>An Anchor of a Ship</vt:lpstr>
      <vt:lpstr>Hebrews 6:16</vt:lpstr>
      <vt:lpstr>Hebrews 6:17</vt:lpstr>
      <vt:lpstr>Hebrews 6:18</vt:lpstr>
      <vt:lpstr>Hebrews 6:19</vt:lpstr>
      <vt:lpstr>Hebrews 6:20</vt:lpstr>
      <vt:lpstr>Two Immutable Things</vt:lpstr>
      <vt:lpstr>Acts 27:1-44 Paul’s Ship During the Storm</vt:lpstr>
      <vt:lpstr>Four Anchors of Paul’s Ship</vt:lpstr>
      <vt:lpstr>The Strong Anchor of God’s Presence</vt:lpstr>
      <vt:lpstr>The Strong Anchor of God’s Plan</vt:lpstr>
      <vt:lpstr>The Strong Anchor of God’s Promises</vt:lpstr>
      <vt:lpstr>The Strong Anchor of God’s Power</vt:lpstr>
    </vt:vector>
  </TitlesOfParts>
  <Company>Deaf Liberty Baptist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Christ our anchor</dc:title>
  <dc:creator>David Hanson</dc:creator>
  <cp:lastModifiedBy>David Hanson</cp:lastModifiedBy>
  <cp:revision>1</cp:revision>
  <dcterms:created xsi:type="dcterms:W3CDTF">2012-09-09T09:21:20Z</dcterms:created>
  <dcterms:modified xsi:type="dcterms:W3CDTF">2012-09-09T10:38:09Z</dcterms:modified>
</cp:coreProperties>
</file>