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Default Extension="jpeg" ContentType="image/jpeg"/>
  <Default Extension="xml" ContentType="application/xml"/>
  <Override PartName="/ppt/slides/slide9.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s/slide5.xml" ContentType="application/vnd.openxmlformats-officedocument.presentationml.slide+xml"/>
  <Override PartName="/ppt/slides/slide16.xml" ContentType="application/vnd.openxmlformats-officedocument.presentationml.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ppt/slides/slide14.xml" ContentType="application/vnd.openxmlformats-officedocument.presentationml.slide+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slides/slide10.xml" ContentType="application/vnd.openxmlformats-officedocument.presentationml.slide+xml"/>
  <Override PartName="/ppt/viewProps.xml" ContentType="application/vnd.openxmlformats-officedocument.presentationml.viewProps+xml"/>
  <Override PartName="/ppt/slides/slide8.xml" ContentType="application/vnd.openxmlformats-officedocument.presentationml.slide+xml"/>
  <Override PartName="/ppt/presentation.xml" ContentType="application/vnd.openxmlformats-officedocument.presentationml.presentation.main+xml"/>
  <Override PartName="/ppt/slides/slide19.xml" ContentType="application/vnd.openxmlformats-officedocument.presentationml.slide+xml"/>
  <Override PartName="/ppt/slideLayouts/slideLayout9.xml" ContentType="application/vnd.openxmlformats-officedocument.presentationml.slideLayout+xml"/>
  <Override PartName="/ppt/slideLayouts/slideLayout7.xml" ContentType="application/vnd.openxmlformats-officedocument.presentationml.slideLayout+xml"/>
  <Override PartName="/ppt/slides/slide6.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slides/slide15.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theme/theme1.xml" ContentType="application/vnd.openxmlformats-officedocument.theme+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60" r:id="rId1"/>
  </p:sldMasterIdLst>
  <p:sldIdLst>
    <p:sldId id="256" r:id="rId2"/>
    <p:sldId id="268" r:id="rId3"/>
    <p:sldId id="258" r:id="rId4"/>
    <p:sldId id="259" r:id="rId5"/>
    <p:sldId id="271" r:id="rId6"/>
    <p:sldId id="275" r:id="rId7"/>
    <p:sldId id="276" r:id="rId8"/>
    <p:sldId id="277" r:id="rId9"/>
    <p:sldId id="278" r:id="rId10"/>
    <p:sldId id="260" r:id="rId11"/>
    <p:sldId id="279" r:id="rId12"/>
    <p:sldId id="282" r:id="rId13"/>
    <p:sldId id="281" r:id="rId14"/>
    <p:sldId id="261" r:id="rId15"/>
    <p:sldId id="283" r:id="rId16"/>
    <p:sldId id="285" r:id="rId17"/>
    <p:sldId id="286" r:id="rId18"/>
    <p:sldId id="287" r:id="rId19"/>
    <p:sldId id="288" r:id="rId20"/>
    <p:sldId id="289"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snapToGrid="0" snapToObjects="1">
      <p:cViewPr varScale="1">
        <p:scale>
          <a:sx n="87" d="100"/>
          <a:sy n="87" d="100"/>
        </p:scale>
        <p:origin x="-9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p>
            <a:fld id="{101454AA-9FA8-FD43-AB89-274F4C9A44F1}" type="datetimeFigureOut">
              <a:rPr lang="en-US" smtClean="0"/>
              <a:pPr/>
              <a:t>8/12/12</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57CAF49B-C399-5349-8F05-E7EEA6044DB7}" type="slidenum">
              <a:rPr lang="en-US" smtClean="0"/>
              <a:pPr/>
              <a:t>‹#›</a:t>
            </a:fld>
            <a:endParaRPr lang="en-US"/>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01454AA-9FA8-FD43-AB89-274F4C9A44F1}" type="datetimeFigureOut">
              <a:rPr lang="en-US" smtClean="0"/>
              <a:pPr/>
              <a:t>8/12/12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CAF49B-C399-5349-8F05-E7EEA6044DB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01454AA-9FA8-FD43-AB89-274F4C9A44F1}" type="datetimeFigureOut">
              <a:rPr lang="en-US" smtClean="0"/>
              <a:pPr/>
              <a:t>8/12/12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CAF49B-C399-5349-8F05-E7EEA6044DB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01454AA-9FA8-FD43-AB89-274F4C9A44F1}" type="datetimeFigureOut">
              <a:rPr lang="en-US" smtClean="0"/>
              <a:pPr/>
              <a:t>8/12/12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CAF49B-C399-5349-8F05-E7EEA6044DB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01454AA-9FA8-FD43-AB89-274F4C9A44F1}" type="datetimeFigureOut">
              <a:rPr lang="en-US" smtClean="0"/>
              <a:pPr/>
              <a:t>8/12/12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CAF49B-C399-5349-8F05-E7EEA6044DB7}" type="slidenum">
              <a:rPr lang="en-US" smtClean="0"/>
              <a:pPr/>
              <a:t>‹#›</a:t>
            </a:fld>
            <a:endParaRPr lang="en-US"/>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01454AA-9FA8-FD43-AB89-274F4C9A44F1}" type="datetimeFigureOut">
              <a:rPr lang="en-US" smtClean="0"/>
              <a:pPr/>
              <a:t>8/12/12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CAF49B-C399-5349-8F05-E7EEA6044DB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01454AA-9FA8-FD43-AB89-274F4C9A44F1}" type="datetimeFigureOut">
              <a:rPr lang="en-US" smtClean="0"/>
              <a:pPr/>
              <a:t>8/12/12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CAF49B-C399-5349-8F05-E7EEA6044DB7}" type="slidenum">
              <a:rPr lang="en-US" smtClean="0"/>
              <a:pPr/>
              <a:t>‹#›</a:t>
            </a:fld>
            <a:endParaRPr lang="en-US"/>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01454AA-9FA8-FD43-AB89-274F4C9A44F1}" type="datetimeFigureOut">
              <a:rPr lang="en-US" smtClean="0"/>
              <a:pPr/>
              <a:t>8/12/12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CAF49B-C399-5349-8F05-E7EEA6044DB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1454AA-9FA8-FD43-AB89-274F4C9A44F1}" type="datetimeFigureOut">
              <a:rPr lang="en-US" smtClean="0"/>
              <a:pPr/>
              <a:t>8/12/12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CAF49B-C399-5349-8F05-E7EEA6044DB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01454AA-9FA8-FD43-AB89-274F4C9A44F1}" type="datetimeFigureOut">
              <a:rPr lang="en-US" smtClean="0"/>
              <a:pPr/>
              <a:t>8/12/12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CAF49B-C399-5349-8F05-E7EEA6044DB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p>
            <a:fld id="{101454AA-9FA8-FD43-AB89-274F4C9A44F1}" type="datetimeFigureOut">
              <a:rPr lang="en-US" smtClean="0"/>
              <a:pPr/>
              <a:t>8/12/12</a:t>
            </a:fld>
            <a:endParaRPr lang="en-US"/>
          </a:p>
        </p:txBody>
      </p:sp>
      <p:sp>
        <p:nvSpPr>
          <p:cNvPr id="6" name="Footer Placeholder 5"/>
          <p:cNvSpPr>
            <a:spLocks noGrp="1"/>
          </p:cNvSpPr>
          <p:nvPr>
            <p:ph type="ftr" sz="quarter" idx="11"/>
          </p:nvPr>
        </p:nvSpPr>
        <p:spPr>
          <a:xfrm>
            <a:off x="914400" y="55499"/>
            <a:ext cx="5562600" cy="365125"/>
          </a:xfrm>
        </p:spPr>
        <p:txBody>
          <a:bodyPr/>
          <a:lstStyle/>
          <a:p>
            <a:endParaRPr lang="en-US"/>
          </a:p>
        </p:txBody>
      </p:sp>
      <p:sp>
        <p:nvSpPr>
          <p:cNvPr id="7" name="Slide Number Placeholder 6"/>
          <p:cNvSpPr>
            <a:spLocks noGrp="1"/>
          </p:cNvSpPr>
          <p:nvPr>
            <p:ph type="sldNum" sz="quarter" idx="12"/>
          </p:nvPr>
        </p:nvSpPr>
        <p:spPr>
          <a:xfrm>
            <a:off x="8610600" y="55499"/>
            <a:ext cx="457200" cy="365125"/>
          </a:xfrm>
        </p:spPr>
        <p:txBody>
          <a:bodyPr/>
          <a:lstStyle/>
          <a:p>
            <a:fld id="{57CAF49B-C399-5349-8F05-E7EEA6044DB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lstStyle>
          <a:p>
            <a:fld id="{101454AA-9FA8-FD43-AB89-274F4C9A44F1}" type="datetimeFigureOut">
              <a:rPr lang="en-US" smtClean="0"/>
              <a:pPr/>
              <a:t>8/12/12</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lstStyle>
          <a:p>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lstStyle>
          <a:p>
            <a:fld id="{57CAF49B-C399-5349-8F05-E7EEA6044DB7}"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859536"/>
            <a:ext cx="7772400" cy="1975104"/>
          </a:xfrm>
        </p:spPr>
        <p:txBody>
          <a:bodyPr/>
          <a:lstStyle/>
          <a:p>
            <a:r>
              <a:rPr lang="en-US" sz="5400" dirty="0" smtClean="0"/>
              <a:t>Prayer</a:t>
            </a:r>
            <a:br>
              <a:rPr lang="en-US" sz="5400" dirty="0" smtClean="0"/>
            </a:br>
            <a:r>
              <a:rPr lang="en-US" sz="5400" dirty="0" smtClean="0"/>
              <a:t>Asking and receiving</a:t>
            </a:r>
            <a:endParaRPr lang="en-US" sz="5400" dirty="0"/>
          </a:p>
        </p:txBody>
      </p:sp>
      <p:sp>
        <p:nvSpPr>
          <p:cNvPr id="3" name="Subtitle 2"/>
          <p:cNvSpPr>
            <a:spLocks noGrp="1"/>
          </p:cNvSpPr>
          <p:nvPr>
            <p:ph type="subTitle" idx="1"/>
          </p:nvPr>
        </p:nvSpPr>
        <p:spPr>
          <a:xfrm>
            <a:off x="914400" y="2834640"/>
            <a:ext cx="7772400" cy="3442789"/>
          </a:xfrm>
        </p:spPr>
        <p:txBody>
          <a:bodyPr>
            <a:normAutofit fontScale="85000" lnSpcReduction="20000"/>
          </a:bodyPr>
          <a:lstStyle/>
          <a:p>
            <a:r>
              <a:rPr lang="en-US" sz="3600" dirty="0" smtClean="0"/>
              <a:t>Ask, and it shall be given you; seek, and ye shall find; knock, and it shall be opened unto you:</a:t>
            </a:r>
          </a:p>
          <a:p>
            <a:r>
              <a:rPr lang="en-US" sz="3600" dirty="0" smtClean="0"/>
              <a:t>Matthew 7:7</a:t>
            </a:r>
          </a:p>
          <a:p>
            <a:r>
              <a:rPr lang="en-US" sz="3600" dirty="0" smtClean="0"/>
              <a:t>August 12, 2012</a:t>
            </a:r>
          </a:p>
          <a:p>
            <a:r>
              <a:rPr lang="en-US" sz="3600" dirty="0" smtClean="0"/>
              <a:t>Rev. David B. Hanson</a:t>
            </a:r>
          </a:p>
          <a:p>
            <a:r>
              <a:rPr lang="en-US" sz="3600" dirty="0" smtClean="0"/>
              <a:t>Deaf Liberty Baptist Church</a:t>
            </a:r>
          </a:p>
          <a:p>
            <a:r>
              <a:rPr lang="en-US" sz="3600" dirty="0" smtClean="0"/>
              <a:t>Overland Park, Kansas</a:t>
            </a:r>
            <a:endParaRPr lang="en-US" sz="36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Seek</a:t>
            </a:r>
            <a:endParaRPr lang="en-US" sz="4800" dirty="0"/>
          </a:p>
        </p:txBody>
      </p:sp>
      <p:sp>
        <p:nvSpPr>
          <p:cNvPr id="3" name="Content Placeholder 2"/>
          <p:cNvSpPr>
            <a:spLocks noGrp="1"/>
          </p:cNvSpPr>
          <p:nvPr>
            <p:ph idx="1"/>
          </p:nvPr>
        </p:nvSpPr>
        <p:spPr/>
        <p:txBody>
          <a:bodyPr>
            <a:normAutofit/>
          </a:bodyPr>
          <a:lstStyle/>
          <a:p>
            <a:r>
              <a:rPr lang="en-US" sz="3600" dirty="0" smtClean="0"/>
              <a:t>1. to attempt to learn something by careful searching</a:t>
            </a:r>
          </a:p>
          <a:p>
            <a:r>
              <a:rPr lang="en-US" sz="3600" dirty="0" smtClean="0"/>
              <a:t>2. to desire to have something</a:t>
            </a:r>
          </a:p>
          <a:p>
            <a:r>
              <a:rPr lang="en-US" sz="3600" dirty="0" smtClean="0"/>
              <a:t>3. to pray with an active endeavoring to fulfill needs</a:t>
            </a:r>
          </a:p>
          <a:p>
            <a:r>
              <a:rPr lang="en-US" sz="3600" dirty="0" smtClean="0"/>
              <a:t>Pray as a seeker for a lost thing</a:t>
            </a:r>
          </a:p>
          <a:p>
            <a:endParaRPr lang="en-US" sz="36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1519936"/>
          </a:xfrm>
        </p:spPr>
        <p:txBody>
          <a:bodyPr/>
          <a:lstStyle/>
          <a:p>
            <a:r>
              <a:rPr lang="en-US" sz="4800" dirty="0" smtClean="0"/>
              <a:t>A Woman Seeks for a Lost Coin</a:t>
            </a:r>
            <a:endParaRPr lang="en-US" sz="4800" dirty="0"/>
          </a:p>
        </p:txBody>
      </p:sp>
      <p:pic>
        <p:nvPicPr>
          <p:cNvPr id="4" name="Picture 3"/>
          <p:cNvPicPr>
            <a:picLocks noChangeAspect="1"/>
          </p:cNvPicPr>
          <p:nvPr/>
        </p:nvPicPr>
        <p:blipFill>
          <a:blip r:embed="rId2"/>
          <a:stretch>
            <a:fillRect/>
          </a:stretch>
        </p:blipFill>
        <p:spPr>
          <a:xfrm>
            <a:off x="3152163" y="2267855"/>
            <a:ext cx="3406478" cy="4390572"/>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1556222"/>
          </a:xfrm>
        </p:spPr>
        <p:txBody>
          <a:bodyPr/>
          <a:lstStyle/>
          <a:p>
            <a:r>
              <a:rPr lang="en-US" sz="4800" dirty="0" smtClean="0"/>
              <a:t>A Woman Seeks for a Lost Coin</a:t>
            </a:r>
            <a:endParaRPr lang="en-US" sz="4800" dirty="0"/>
          </a:p>
        </p:txBody>
      </p:sp>
      <p:sp>
        <p:nvSpPr>
          <p:cNvPr id="3" name="Content Placeholder 2"/>
          <p:cNvSpPr>
            <a:spLocks noGrp="1"/>
          </p:cNvSpPr>
          <p:nvPr>
            <p:ph idx="1"/>
          </p:nvPr>
        </p:nvSpPr>
        <p:spPr>
          <a:xfrm>
            <a:off x="914400" y="2068286"/>
            <a:ext cx="7772400" cy="4287274"/>
          </a:xfrm>
        </p:spPr>
        <p:txBody>
          <a:bodyPr>
            <a:normAutofit/>
          </a:bodyPr>
          <a:lstStyle/>
          <a:p>
            <a:r>
              <a:rPr lang="en-US" sz="3600" dirty="0" smtClean="0"/>
              <a:t>Luke 15:8-9</a:t>
            </a:r>
          </a:p>
          <a:p>
            <a:r>
              <a:rPr lang="en-US" sz="3892" dirty="0" smtClean="0"/>
              <a:t>8 Either what woman having ten pieces of silver, if she lose one piece, doth not light a candle, and sweep the house, and seek diligently till she find it?</a:t>
            </a:r>
          </a:p>
          <a:p>
            <a:endParaRPr lang="en-US" sz="36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1556222"/>
          </a:xfrm>
        </p:spPr>
        <p:txBody>
          <a:bodyPr/>
          <a:lstStyle/>
          <a:p>
            <a:r>
              <a:rPr lang="en-US" sz="4800" dirty="0" smtClean="0"/>
              <a:t>A Woman Seeks for a Lost Coin</a:t>
            </a:r>
            <a:endParaRPr lang="en-US" sz="4800" dirty="0"/>
          </a:p>
        </p:txBody>
      </p:sp>
      <p:sp>
        <p:nvSpPr>
          <p:cNvPr id="3" name="Content Placeholder 2"/>
          <p:cNvSpPr>
            <a:spLocks noGrp="1"/>
          </p:cNvSpPr>
          <p:nvPr>
            <p:ph idx="1"/>
          </p:nvPr>
        </p:nvSpPr>
        <p:spPr>
          <a:xfrm>
            <a:off x="914400" y="2068286"/>
            <a:ext cx="7772400" cy="4287274"/>
          </a:xfrm>
        </p:spPr>
        <p:txBody>
          <a:bodyPr>
            <a:normAutofit/>
          </a:bodyPr>
          <a:lstStyle/>
          <a:p>
            <a:r>
              <a:rPr lang="en-US" sz="3600" dirty="0" smtClean="0"/>
              <a:t>Luke 15:8-9</a:t>
            </a:r>
          </a:p>
          <a:p>
            <a:r>
              <a:rPr lang="en-US" sz="3892" dirty="0" smtClean="0"/>
              <a:t>9 And when she hath found it, she </a:t>
            </a:r>
            <a:r>
              <a:rPr lang="en-US" sz="3892" dirty="0" err="1" smtClean="0"/>
              <a:t>calleth</a:t>
            </a:r>
            <a:r>
              <a:rPr lang="en-US" sz="3892" dirty="0" smtClean="0"/>
              <a:t> her friends and her </a:t>
            </a:r>
            <a:r>
              <a:rPr lang="en-US" sz="3892" dirty="0" err="1" smtClean="0"/>
              <a:t>neighbours</a:t>
            </a:r>
            <a:r>
              <a:rPr lang="en-US" sz="3892" dirty="0" smtClean="0"/>
              <a:t> together, saying, Rejoice with me; for I have found the piece which I had lost.</a:t>
            </a:r>
          </a:p>
          <a:p>
            <a:endParaRPr lang="en-US" sz="36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Knock</a:t>
            </a:r>
            <a:endParaRPr lang="en-US" sz="4800" dirty="0"/>
          </a:p>
        </p:txBody>
      </p:sp>
      <p:sp>
        <p:nvSpPr>
          <p:cNvPr id="3" name="Content Placeholder 2"/>
          <p:cNvSpPr>
            <a:spLocks noGrp="1"/>
          </p:cNvSpPr>
          <p:nvPr>
            <p:ph idx="1"/>
          </p:nvPr>
        </p:nvSpPr>
        <p:spPr>
          <a:xfrm>
            <a:off x="914400" y="1783560"/>
            <a:ext cx="7772400" cy="4815303"/>
          </a:xfrm>
        </p:spPr>
        <p:txBody>
          <a:bodyPr>
            <a:normAutofit/>
          </a:bodyPr>
          <a:lstStyle/>
          <a:p>
            <a:r>
              <a:rPr lang="en-US" sz="3600" dirty="0" smtClean="0"/>
              <a:t>1. to knock a door with hard knocks for entrance</a:t>
            </a:r>
          </a:p>
          <a:p>
            <a:r>
              <a:rPr lang="en-US" sz="3600" dirty="0" smtClean="0"/>
              <a:t>2. to knock and knock and keep on knocking</a:t>
            </a:r>
          </a:p>
          <a:p>
            <a:r>
              <a:rPr lang="en-US" sz="3600" dirty="0" smtClean="0"/>
              <a:t>3. to continue praying in the face of difficulty and even resistance</a:t>
            </a:r>
          </a:p>
          <a:p>
            <a:r>
              <a:rPr lang="en-US" sz="3600" dirty="0" smtClean="0"/>
              <a:t>Pray as a person keeps knocking a door</a:t>
            </a:r>
          </a:p>
          <a:p>
            <a:endParaRPr lang="en-US" sz="3600"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p>
            <a:r>
              <a:rPr lang="en-US" sz="4800" dirty="0" smtClean="0"/>
              <a:t>A Friend Knocks a Door</a:t>
            </a:r>
            <a:endParaRPr lang="en-US" sz="4800" dirty="0"/>
          </a:p>
        </p:txBody>
      </p:sp>
      <p:pic>
        <p:nvPicPr>
          <p:cNvPr id="4" name="Picture 3"/>
          <p:cNvPicPr>
            <a:picLocks noChangeAspect="1"/>
          </p:cNvPicPr>
          <p:nvPr/>
        </p:nvPicPr>
        <p:blipFill>
          <a:blip r:embed="rId2"/>
          <a:stretch>
            <a:fillRect/>
          </a:stretch>
        </p:blipFill>
        <p:spPr>
          <a:xfrm>
            <a:off x="1560286" y="1832395"/>
            <a:ext cx="6561364" cy="4624647"/>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A Friend Knocks a Door</a:t>
            </a:r>
            <a:endParaRPr lang="en-US" sz="4800" dirty="0"/>
          </a:p>
        </p:txBody>
      </p:sp>
      <p:sp>
        <p:nvSpPr>
          <p:cNvPr id="5" name="Content Placeholder 4"/>
          <p:cNvSpPr>
            <a:spLocks noGrp="1"/>
          </p:cNvSpPr>
          <p:nvPr>
            <p:ph idx="1"/>
          </p:nvPr>
        </p:nvSpPr>
        <p:spPr/>
        <p:txBody>
          <a:bodyPr>
            <a:normAutofit/>
          </a:bodyPr>
          <a:lstStyle/>
          <a:p>
            <a:r>
              <a:rPr lang="en-US" sz="3600" dirty="0" smtClean="0"/>
              <a:t>Luke 11:5-6</a:t>
            </a:r>
          </a:p>
          <a:p>
            <a:r>
              <a:rPr lang="en-US" sz="3600" dirty="0" smtClean="0"/>
              <a:t>5 And he said unto them, Which of you shall have a friend, and shall go unto him at midnight, and say unto him, Friend, lend me three loaves;</a:t>
            </a:r>
            <a:endParaRPr lang="en-US" sz="36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A Friend Knocks a Door</a:t>
            </a:r>
            <a:endParaRPr lang="en-US" sz="4800" dirty="0"/>
          </a:p>
        </p:txBody>
      </p:sp>
      <p:sp>
        <p:nvSpPr>
          <p:cNvPr id="5" name="Content Placeholder 4"/>
          <p:cNvSpPr>
            <a:spLocks noGrp="1"/>
          </p:cNvSpPr>
          <p:nvPr>
            <p:ph idx="1"/>
          </p:nvPr>
        </p:nvSpPr>
        <p:spPr/>
        <p:txBody>
          <a:bodyPr>
            <a:normAutofit/>
          </a:bodyPr>
          <a:lstStyle/>
          <a:p>
            <a:r>
              <a:rPr lang="en-US" sz="3600" dirty="0" smtClean="0"/>
              <a:t>Luke 11:5-6</a:t>
            </a:r>
          </a:p>
          <a:p>
            <a:r>
              <a:rPr lang="en-US" sz="3600" dirty="0" smtClean="0"/>
              <a:t>6 For a friend of mine in his journey is come to me, and I have nothing to set before him?</a:t>
            </a:r>
            <a:endParaRPr lang="en-US" sz="36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A Friend Knocks a Door</a:t>
            </a:r>
            <a:endParaRPr lang="en-US" sz="4800" dirty="0"/>
          </a:p>
        </p:txBody>
      </p:sp>
      <p:sp>
        <p:nvSpPr>
          <p:cNvPr id="5" name="Content Placeholder 4"/>
          <p:cNvSpPr>
            <a:spLocks noGrp="1"/>
          </p:cNvSpPr>
          <p:nvPr>
            <p:ph idx="1"/>
          </p:nvPr>
        </p:nvSpPr>
        <p:spPr/>
        <p:txBody>
          <a:bodyPr>
            <a:normAutofit/>
          </a:bodyPr>
          <a:lstStyle/>
          <a:p>
            <a:r>
              <a:rPr lang="en-US" sz="3600" dirty="0" smtClean="0"/>
              <a:t>Luke 11:7-8</a:t>
            </a:r>
          </a:p>
          <a:p>
            <a:r>
              <a:rPr lang="en-US" sz="3600" dirty="0" smtClean="0"/>
              <a:t>7 And he from within shall answer and say, Trouble me not: the door is now shut, and my children are with me in bed; I cannot rise and give thee.</a:t>
            </a:r>
            <a:endParaRPr lang="en-US" sz="36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A Friend Knocks a Door</a:t>
            </a:r>
            <a:endParaRPr lang="en-US" sz="4800" dirty="0"/>
          </a:p>
        </p:txBody>
      </p:sp>
      <p:sp>
        <p:nvSpPr>
          <p:cNvPr id="5" name="Content Placeholder 4"/>
          <p:cNvSpPr>
            <a:spLocks noGrp="1"/>
          </p:cNvSpPr>
          <p:nvPr>
            <p:ph idx="1"/>
          </p:nvPr>
        </p:nvSpPr>
        <p:spPr/>
        <p:txBody>
          <a:bodyPr>
            <a:normAutofit/>
          </a:bodyPr>
          <a:lstStyle/>
          <a:p>
            <a:r>
              <a:rPr lang="en-US" sz="3600" dirty="0" smtClean="0"/>
              <a:t>Luke 11:7-8</a:t>
            </a:r>
          </a:p>
          <a:p>
            <a:r>
              <a:rPr lang="en-US" sz="3600" dirty="0" smtClean="0"/>
              <a:t>8 I say unto you, Though he will not rise and give him, because he is his friend, yet because of his importunity he will rise and give him as many as he </a:t>
            </a:r>
            <a:r>
              <a:rPr lang="en-US" sz="3600" dirty="0" err="1" smtClean="0"/>
              <a:t>needeth</a:t>
            </a:r>
            <a:r>
              <a:rPr lang="en-US" sz="3600" dirty="0" smtClean="0"/>
              <a:t>.</a:t>
            </a:r>
            <a:endParaRPr lang="en-US" sz="36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Matthew 7:7-8</a:t>
            </a:r>
            <a:endParaRPr lang="en-US" sz="4800" dirty="0"/>
          </a:p>
        </p:txBody>
      </p:sp>
      <p:sp>
        <p:nvSpPr>
          <p:cNvPr id="3" name="Content Placeholder 2"/>
          <p:cNvSpPr>
            <a:spLocks noGrp="1"/>
          </p:cNvSpPr>
          <p:nvPr>
            <p:ph idx="1"/>
          </p:nvPr>
        </p:nvSpPr>
        <p:spPr/>
        <p:txBody>
          <a:bodyPr>
            <a:normAutofit/>
          </a:bodyPr>
          <a:lstStyle/>
          <a:p>
            <a:r>
              <a:rPr lang="en-US" sz="3600" dirty="0" smtClean="0"/>
              <a:t>7 Ask, and it shall be given you; seek, and ye shall find; knock, and it shall be opened unto you:</a:t>
            </a:r>
          </a:p>
          <a:p>
            <a:r>
              <a:rPr lang="en-US" sz="3600" dirty="0" smtClean="0"/>
              <a:t>8 For every one that </a:t>
            </a:r>
            <a:r>
              <a:rPr lang="en-US" sz="3600" dirty="0" err="1" smtClean="0"/>
              <a:t>asketh</a:t>
            </a:r>
            <a:r>
              <a:rPr lang="en-US" sz="3600" dirty="0" smtClean="0"/>
              <a:t> </a:t>
            </a:r>
            <a:r>
              <a:rPr lang="en-US" sz="3600" dirty="0" err="1" smtClean="0"/>
              <a:t>receiveth</a:t>
            </a:r>
            <a:r>
              <a:rPr lang="en-US" sz="3600" dirty="0" smtClean="0"/>
              <a:t>; and he that </a:t>
            </a:r>
            <a:r>
              <a:rPr lang="en-US" sz="3600" dirty="0" err="1" smtClean="0"/>
              <a:t>seeketh</a:t>
            </a:r>
            <a:r>
              <a:rPr lang="en-US" sz="3600" dirty="0" smtClean="0"/>
              <a:t> </a:t>
            </a:r>
            <a:r>
              <a:rPr lang="en-US" sz="3600" dirty="0" err="1" smtClean="0"/>
              <a:t>findeth</a:t>
            </a:r>
            <a:r>
              <a:rPr lang="en-US" sz="3600" dirty="0" smtClean="0"/>
              <a:t>; and to him that </a:t>
            </a:r>
            <a:r>
              <a:rPr lang="en-US" sz="3600" dirty="0" err="1" smtClean="0"/>
              <a:t>knocketh</a:t>
            </a:r>
            <a:r>
              <a:rPr lang="en-US" sz="3600" dirty="0" smtClean="0"/>
              <a:t> it shall be opened.</a:t>
            </a:r>
            <a:endParaRPr lang="en-US" sz="36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A Railroad Engineer</a:t>
            </a:r>
            <a:endParaRPr lang="en-US" sz="4800" dirty="0"/>
          </a:p>
        </p:txBody>
      </p:sp>
      <p:sp>
        <p:nvSpPr>
          <p:cNvPr id="5" name="Content Placeholder 4"/>
          <p:cNvSpPr>
            <a:spLocks noGrp="1"/>
          </p:cNvSpPr>
          <p:nvPr>
            <p:ph idx="1"/>
          </p:nvPr>
        </p:nvSpPr>
        <p:spPr/>
        <p:txBody>
          <a:bodyPr>
            <a:normAutofit fontScale="92500" lnSpcReduction="20000"/>
          </a:bodyPr>
          <a:lstStyle/>
          <a:p>
            <a:r>
              <a:rPr lang="en-US" sz="3600" dirty="0" smtClean="0"/>
              <a:t>A husband was a sinful man.</a:t>
            </a:r>
          </a:p>
          <a:p>
            <a:r>
              <a:rPr lang="en-US" sz="3600" dirty="0" smtClean="0"/>
              <a:t>His wife was praying for him for 27 years.</a:t>
            </a:r>
          </a:p>
          <a:p>
            <a:r>
              <a:rPr lang="en-US" sz="3600" dirty="0" smtClean="0"/>
              <a:t>God promised her that he should be saved.</a:t>
            </a:r>
          </a:p>
          <a:p>
            <a:r>
              <a:rPr lang="en-US" sz="3600" dirty="0" smtClean="0"/>
              <a:t>He died at the hospital, and 7 doctors confirmed that he died.</a:t>
            </a:r>
          </a:p>
          <a:p>
            <a:r>
              <a:rPr lang="en-US" sz="3600" dirty="0" smtClean="0"/>
              <a:t>His wife kneeled beside his cot praying for 13 hours.</a:t>
            </a:r>
          </a:p>
          <a:p>
            <a:r>
              <a:rPr lang="en-US" sz="3600" dirty="0" smtClean="0"/>
              <a:t>He opened his eyes and then became a Christian.</a:t>
            </a:r>
            <a:endParaRPr lang="en-US" sz="36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44287" y="512063"/>
            <a:ext cx="8363856" cy="1665079"/>
          </a:xfrm>
        </p:spPr>
        <p:txBody>
          <a:bodyPr/>
          <a:lstStyle/>
          <a:p>
            <a:r>
              <a:rPr lang="en-US" sz="4800" dirty="0" smtClean="0"/>
              <a:t>Three-Fold Encouragement: To Pray</a:t>
            </a:r>
            <a:endParaRPr lang="en-US" sz="4800" dirty="0"/>
          </a:p>
        </p:txBody>
      </p:sp>
      <p:sp>
        <p:nvSpPr>
          <p:cNvPr id="3" name="Content Placeholder 2"/>
          <p:cNvSpPr>
            <a:spLocks noGrp="1"/>
          </p:cNvSpPr>
          <p:nvPr>
            <p:ph idx="1"/>
          </p:nvPr>
        </p:nvSpPr>
        <p:spPr>
          <a:xfrm>
            <a:off x="914400" y="2431144"/>
            <a:ext cx="7772400" cy="3924416"/>
          </a:xfrm>
        </p:spPr>
        <p:txBody>
          <a:bodyPr>
            <a:normAutofit/>
          </a:bodyPr>
          <a:lstStyle/>
          <a:p>
            <a:r>
              <a:rPr lang="en-US" sz="3600" dirty="0" smtClean="0"/>
              <a:t>1. Ask</a:t>
            </a:r>
          </a:p>
          <a:p>
            <a:r>
              <a:rPr lang="en-US" sz="3600" dirty="0" smtClean="0"/>
              <a:t>2. Seek</a:t>
            </a:r>
          </a:p>
          <a:p>
            <a:r>
              <a:rPr lang="en-US" sz="3600" dirty="0" smtClean="0"/>
              <a:t>3. Knock</a:t>
            </a:r>
            <a:endParaRPr lang="en-US" sz="36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Ask</a:t>
            </a:r>
            <a:endParaRPr lang="en-US" sz="4800" dirty="0"/>
          </a:p>
        </p:txBody>
      </p:sp>
      <p:sp>
        <p:nvSpPr>
          <p:cNvPr id="3" name="Content Placeholder 2"/>
          <p:cNvSpPr>
            <a:spLocks noGrp="1"/>
          </p:cNvSpPr>
          <p:nvPr>
            <p:ph idx="1"/>
          </p:nvPr>
        </p:nvSpPr>
        <p:spPr/>
        <p:txBody>
          <a:bodyPr>
            <a:normAutofit/>
          </a:bodyPr>
          <a:lstStyle/>
          <a:p>
            <a:r>
              <a:rPr lang="en-US" sz="3600" dirty="0" smtClean="0"/>
              <a:t>1. to ask for with urgency</a:t>
            </a:r>
          </a:p>
          <a:p>
            <a:r>
              <a:rPr lang="en-US" sz="3600" dirty="0" smtClean="0"/>
              <a:t>2. to </a:t>
            </a:r>
            <a:r>
              <a:rPr lang="en-US" sz="3600" dirty="0" smtClean="0"/>
              <a:t>make </a:t>
            </a:r>
            <a:r>
              <a:rPr lang="en-US" sz="3600" dirty="0" smtClean="0"/>
              <a:t>a humble, earnest plea</a:t>
            </a:r>
          </a:p>
          <a:p>
            <a:r>
              <a:rPr lang="en-US" sz="3600" dirty="0" smtClean="0"/>
              <a:t>3. to call on for an answer</a:t>
            </a:r>
          </a:p>
          <a:p>
            <a:r>
              <a:rPr lang="en-US" sz="3600" dirty="0" smtClean="0"/>
              <a:t>4. to expect Him to answer</a:t>
            </a:r>
          </a:p>
          <a:p>
            <a:r>
              <a:rPr lang="en-US" sz="3600" dirty="0" smtClean="0"/>
              <a:t>5. to keep on asking</a:t>
            </a:r>
          </a:p>
          <a:p>
            <a:r>
              <a:rPr lang="en-US" sz="3600" dirty="0" smtClean="0"/>
              <a:t>Pray as a beggar does</a:t>
            </a:r>
          </a:p>
          <a:p>
            <a:endParaRPr lang="en-US" sz="3600" dirty="0" smtClean="0"/>
          </a:p>
          <a:p>
            <a:endParaRPr lang="en-US" sz="3600"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91660"/>
          </a:xfrm>
        </p:spPr>
        <p:txBody>
          <a:bodyPr/>
          <a:lstStyle/>
          <a:p>
            <a:r>
              <a:rPr lang="en-US" sz="4800" b="1" dirty="0" smtClean="0"/>
              <a:t>Blind </a:t>
            </a:r>
            <a:r>
              <a:rPr lang="en-US" sz="4800" b="1" dirty="0" err="1" smtClean="0"/>
              <a:t>Bartimaeus</a:t>
            </a:r>
            <a:endParaRPr lang="en-US" sz="4800" dirty="0"/>
          </a:p>
        </p:txBody>
      </p:sp>
      <p:pic>
        <p:nvPicPr>
          <p:cNvPr id="4" name="Picture 3"/>
          <p:cNvPicPr>
            <a:picLocks noChangeAspect="1"/>
          </p:cNvPicPr>
          <p:nvPr/>
        </p:nvPicPr>
        <p:blipFill>
          <a:blip r:embed="rId2"/>
          <a:stretch>
            <a:fillRect/>
          </a:stretch>
        </p:blipFill>
        <p:spPr>
          <a:xfrm>
            <a:off x="2014562" y="1781601"/>
            <a:ext cx="5246966" cy="4967541"/>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smtClean="0"/>
              <a:t>Blind </a:t>
            </a:r>
            <a:r>
              <a:rPr lang="en-US" sz="4800" b="1" dirty="0" err="1" smtClean="0"/>
              <a:t>Bartimaeus</a:t>
            </a:r>
            <a:endParaRPr lang="en-US" sz="4800" dirty="0"/>
          </a:p>
        </p:txBody>
      </p:sp>
      <p:sp>
        <p:nvSpPr>
          <p:cNvPr id="5" name="Content Placeholder 4"/>
          <p:cNvSpPr>
            <a:spLocks noGrp="1"/>
          </p:cNvSpPr>
          <p:nvPr>
            <p:ph idx="1"/>
          </p:nvPr>
        </p:nvSpPr>
        <p:spPr/>
        <p:txBody>
          <a:bodyPr>
            <a:noAutofit/>
          </a:bodyPr>
          <a:lstStyle/>
          <a:p>
            <a:r>
              <a:rPr lang="en-US" sz="3600" dirty="0" smtClean="0"/>
              <a:t>Mark 10:46-47</a:t>
            </a:r>
          </a:p>
          <a:p>
            <a:r>
              <a:rPr lang="en-US" sz="3600" dirty="0" smtClean="0"/>
              <a:t>46 And they came to Jericho: and as he went out of Jericho with his disciples and a great number of people, blind </a:t>
            </a:r>
            <a:r>
              <a:rPr lang="en-US" sz="3600" dirty="0" err="1" smtClean="0"/>
              <a:t>Bartimaeus</a:t>
            </a:r>
            <a:r>
              <a:rPr lang="en-US" sz="3600" dirty="0" smtClean="0"/>
              <a:t>, the son of </a:t>
            </a:r>
            <a:r>
              <a:rPr lang="en-US" sz="3600" dirty="0" err="1" smtClean="0"/>
              <a:t>Timaeus</a:t>
            </a:r>
            <a:r>
              <a:rPr lang="en-US" sz="3600" dirty="0" smtClean="0"/>
              <a:t>, sat by the highway side begging.</a:t>
            </a:r>
            <a:endParaRPr lang="en-US" sz="36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smtClean="0"/>
              <a:t>Blind </a:t>
            </a:r>
            <a:r>
              <a:rPr lang="en-US" sz="4800" b="1" dirty="0" err="1" smtClean="0"/>
              <a:t>Bartimaeus</a:t>
            </a:r>
            <a:endParaRPr lang="en-US" sz="4800" dirty="0"/>
          </a:p>
        </p:txBody>
      </p:sp>
      <p:sp>
        <p:nvSpPr>
          <p:cNvPr id="5" name="Content Placeholder 4"/>
          <p:cNvSpPr>
            <a:spLocks noGrp="1"/>
          </p:cNvSpPr>
          <p:nvPr>
            <p:ph idx="1"/>
          </p:nvPr>
        </p:nvSpPr>
        <p:spPr/>
        <p:txBody>
          <a:bodyPr>
            <a:noAutofit/>
          </a:bodyPr>
          <a:lstStyle/>
          <a:p>
            <a:r>
              <a:rPr lang="en-US" sz="3600" dirty="0" smtClean="0"/>
              <a:t>Mark 10:46-47</a:t>
            </a:r>
          </a:p>
          <a:p>
            <a:r>
              <a:rPr lang="en-US" sz="3600" dirty="0" smtClean="0"/>
              <a:t>47 And when he heard that it was Jesus of Nazareth, he began to cry out, and say, Jesus, thou son of David, have mercy on me.</a:t>
            </a:r>
            <a:endParaRPr lang="en-US" sz="36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smtClean="0"/>
              <a:t>Blind </a:t>
            </a:r>
            <a:r>
              <a:rPr lang="en-US" sz="4800" b="1" dirty="0" err="1" smtClean="0"/>
              <a:t>Bartimaeus</a:t>
            </a:r>
            <a:endParaRPr lang="en-US" sz="4800" dirty="0"/>
          </a:p>
        </p:txBody>
      </p:sp>
      <p:sp>
        <p:nvSpPr>
          <p:cNvPr id="5" name="Content Placeholder 4"/>
          <p:cNvSpPr>
            <a:spLocks noGrp="1"/>
          </p:cNvSpPr>
          <p:nvPr>
            <p:ph idx="1"/>
          </p:nvPr>
        </p:nvSpPr>
        <p:spPr/>
        <p:txBody>
          <a:bodyPr>
            <a:noAutofit/>
          </a:bodyPr>
          <a:lstStyle/>
          <a:p>
            <a:r>
              <a:rPr lang="en-US" sz="3600" dirty="0" smtClean="0"/>
              <a:t>Mark 10:51-52</a:t>
            </a:r>
          </a:p>
          <a:p>
            <a:r>
              <a:rPr lang="en-US" sz="3600" dirty="0" smtClean="0"/>
              <a:t>51 And Jesus answered and said unto him, What wilt thou that I should do unto thee? The blind man said unto him, Lord, that I might receive my sight.</a:t>
            </a:r>
            <a:endParaRPr lang="en-US" sz="36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smtClean="0"/>
              <a:t>Blind </a:t>
            </a:r>
            <a:r>
              <a:rPr lang="en-US" sz="4800" b="1" dirty="0" err="1" smtClean="0"/>
              <a:t>Bartimaeus</a:t>
            </a:r>
            <a:endParaRPr lang="en-US" sz="4800" dirty="0"/>
          </a:p>
        </p:txBody>
      </p:sp>
      <p:sp>
        <p:nvSpPr>
          <p:cNvPr id="5" name="Content Placeholder 4"/>
          <p:cNvSpPr>
            <a:spLocks noGrp="1"/>
          </p:cNvSpPr>
          <p:nvPr>
            <p:ph idx="1"/>
          </p:nvPr>
        </p:nvSpPr>
        <p:spPr/>
        <p:txBody>
          <a:bodyPr>
            <a:noAutofit/>
          </a:bodyPr>
          <a:lstStyle/>
          <a:p>
            <a:r>
              <a:rPr lang="en-US" sz="3600" dirty="0" smtClean="0"/>
              <a:t>Mark 10:51-52</a:t>
            </a:r>
          </a:p>
          <a:p>
            <a:r>
              <a:rPr lang="en-US" sz="3600" dirty="0" smtClean="0"/>
              <a:t>52 And Jesus said unto him, Go thy way; thy faith hath made thee whole. And immediately he received his sight, and followed Jesus in the way.</a:t>
            </a:r>
            <a:endParaRPr lang="en-US" sz="36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ヒラギノ丸ゴ Pro W4"/>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Metro.thmx</Template>
  <TotalTime>208</TotalTime>
  <Words>781</Words>
  <Application>Microsoft Macintosh PowerPoint</Application>
  <PresentationFormat>On-screen Show (4:3)</PresentationFormat>
  <Paragraphs>71</Paragraphs>
  <Slides>20</Slides>
  <Notes>0</Notes>
  <HiddenSlides>0</HiddenSlides>
  <MMClips>0</MMClips>
  <ScaleCrop>false</ScaleCrop>
  <HeadingPairs>
    <vt:vector size="4" baseType="variant">
      <vt:variant>
        <vt:lpstr>Design Template</vt:lpstr>
      </vt:variant>
      <vt:variant>
        <vt:i4>1</vt:i4>
      </vt:variant>
      <vt:variant>
        <vt:lpstr>Slide Titles</vt:lpstr>
      </vt:variant>
      <vt:variant>
        <vt:i4>20</vt:i4>
      </vt:variant>
    </vt:vector>
  </HeadingPairs>
  <TitlesOfParts>
    <vt:vector size="21" baseType="lpstr">
      <vt:lpstr>Metro</vt:lpstr>
      <vt:lpstr>Prayer Asking and receiving</vt:lpstr>
      <vt:lpstr>Matthew 7:7-8</vt:lpstr>
      <vt:lpstr>Three-Fold Encouragement: To Pray</vt:lpstr>
      <vt:lpstr>Ask</vt:lpstr>
      <vt:lpstr>Blind Bartimaeus</vt:lpstr>
      <vt:lpstr>Blind Bartimaeus</vt:lpstr>
      <vt:lpstr>Blind Bartimaeus</vt:lpstr>
      <vt:lpstr>Blind Bartimaeus</vt:lpstr>
      <vt:lpstr>Blind Bartimaeus</vt:lpstr>
      <vt:lpstr>Seek</vt:lpstr>
      <vt:lpstr>A Woman Seeks for a Lost Coin</vt:lpstr>
      <vt:lpstr>A Woman Seeks for a Lost Coin</vt:lpstr>
      <vt:lpstr>A Woman Seeks for a Lost Coin</vt:lpstr>
      <vt:lpstr>Knock</vt:lpstr>
      <vt:lpstr>A Friend Knocks a Door</vt:lpstr>
      <vt:lpstr>A Friend Knocks a Door</vt:lpstr>
      <vt:lpstr>A Friend Knocks a Door</vt:lpstr>
      <vt:lpstr>A Friend Knocks a Door</vt:lpstr>
      <vt:lpstr>A Friend Knocks a Door</vt:lpstr>
      <vt:lpstr>A Railroad Engineer</vt:lpstr>
    </vt:vector>
  </TitlesOfParts>
  <Company>Deaf Liberty Baptist Church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Prayer Asking and receiving</dc:title>
  <dc:creator>David Hanson</dc:creator>
  <cp:lastModifiedBy>David Hanson</cp:lastModifiedBy>
  <cp:revision>4</cp:revision>
  <dcterms:created xsi:type="dcterms:W3CDTF">2012-08-12T22:11:17Z</dcterms:created>
  <dcterms:modified xsi:type="dcterms:W3CDTF">2012-08-12T22:12:59Z</dcterms:modified>
</cp:coreProperties>
</file>