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4" r:id="rId3"/>
    <p:sldId id="261" r:id="rId4"/>
    <p:sldId id="262" r:id="rId5"/>
    <p:sldId id="263" r:id="rId6"/>
    <p:sldId id="265" r:id="rId7"/>
    <p:sldId id="270" r:id="rId8"/>
    <p:sldId id="266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7" r:id="rId17"/>
    <p:sldId id="257" r:id="rId18"/>
    <p:sldId id="278" r:id="rId19"/>
    <p:sldId id="258" r:id="rId20"/>
    <p:sldId id="259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3348159C-A4EC-1A46-BF40-26EE87262FE9}" type="datetimeFigureOut">
              <a:rPr lang="en-US" smtClean="0"/>
              <a:pPr/>
              <a:t>7/22/12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3BADF876-A661-334F-AE26-4B2C6FB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159C-A4EC-1A46-BF40-26EE87262FE9}" type="datetimeFigureOut">
              <a:rPr lang="en-US" smtClean="0"/>
              <a:pPr/>
              <a:t>7/22/12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876-A661-334F-AE26-4B2C6FB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159C-A4EC-1A46-BF40-26EE87262FE9}" type="datetimeFigureOut">
              <a:rPr lang="en-US" smtClean="0"/>
              <a:pPr/>
              <a:t>7/22/12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876-A661-334F-AE26-4B2C6FBA4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159C-A4EC-1A46-BF40-26EE87262FE9}" type="datetimeFigureOut">
              <a:rPr lang="en-US" smtClean="0"/>
              <a:pPr/>
              <a:t>7/22/12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876-A661-334F-AE26-4B2C6FBA4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159C-A4EC-1A46-BF40-26EE87262FE9}" type="datetimeFigureOut">
              <a:rPr lang="en-US" smtClean="0"/>
              <a:pPr/>
              <a:t>7/22/12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876-A661-334F-AE26-4B2C6FB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159C-A4EC-1A46-BF40-26EE87262FE9}" type="datetimeFigureOut">
              <a:rPr lang="en-US" smtClean="0"/>
              <a:pPr/>
              <a:t>7/22/12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876-A661-334F-AE26-4B2C6FB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159C-A4EC-1A46-BF40-26EE87262FE9}" type="datetimeFigureOut">
              <a:rPr lang="en-US" smtClean="0"/>
              <a:pPr/>
              <a:t>7/22/12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876-A661-334F-AE26-4B2C6FB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159C-A4EC-1A46-BF40-26EE87262FE9}" type="datetimeFigureOut">
              <a:rPr lang="en-US" smtClean="0"/>
              <a:pPr/>
              <a:t>7/22/12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876-A661-334F-AE26-4B2C6FB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159C-A4EC-1A46-BF40-26EE87262FE9}" type="datetimeFigureOut">
              <a:rPr lang="en-US" smtClean="0"/>
              <a:pPr/>
              <a:t>7/22/12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876-A661-334F-AE26-4B2C6FBA4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159C-A4EC-1A46-BF40-26EE87262FE9}" type="datetimeFigureOut">
              <a:rPr lang="en-US" smtClean="0"/>
              <a:pPr/>
              <a:t>7/22/12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876-A661-334F-AE26-4B2C6FB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159C-A4EC-1A46-BF40-26EE87262FE9}" type="datetimeFigureOut">
              <a:rPr lang="en-US" smtClean="0"/>
              <a:pPr/>
              <a:t>7/22/12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876-A661-334F-AE26-4B2C6FB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159C-A4EC-1A46-BF40-26EE87262FE9}" type="datetimeFigureOut">
              <a:rPr lang="en-US" smtClean="0"/>
              <a:pPr/>
              <a:t>7/22/12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F876-A661-334F-AE26-4B2C6FB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348159C-A4EC-1A46-BF40-26EE87262FE9}" type="datetimeFigureOut">
              <a:rPr lang="en-US" smtClean="0"/>
              <a:pPr/>
              <a:t>7/22/12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BADF876-A661-334F-AE26-4B2C6FB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Champions </a:t>
            </a:r>
            <a:r>
              <a:rPr lang="en-US" dirty="0" smtClean="0"/>
              <a:t>for Christ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199"/>
            <a:ext cx="8513762" cy="286007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 press toward the mark for the prize of the high calling of God in Christ Jesus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Philippians 3:14</a:t>
            </a:r>
          </a:p>
          <a:p>
            <a:r>
              <a:rPr lang="en-US" dirty="0" smtClean="0"/>
              <a:t>July 22, 2012</a:t>
            </a:r>
          </a:p>
          <a:p>
            <a:r>
              <a:rPr lang="en-US" dirty="0" smtClean="0"/>
              <a:t>Rev. David B. Hanson</a:t>
            </a:r>
          </a:p>
          <a:p>
            <a:r>
              <a:rPr lang="en-US" dirty="0" smtClean="0"/>
              <a:t>Deaf Liberty Baptist Church</a:t>
            </a:r>
          </a:p>
          <a:p>
            <a:r>
              <a:rPr lang="en-US" dirty="0" smtClean="0"/>
              <a:t>Overland Park, Kansas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1461994"/>
          </a:xfrm>
        </p:spPr>
        <p:txBody>
          <a:bodyPr>
            <a:normAutofit/>
          </a:bodyPr>
          <a:lstStyle/>
          <a:p>
            <a:r>
              <a:rPr lang="en-US" dirty="0" smtClean="0"/>
              <a:t>A Samaritan Woman</a:t>
            </a:r>
            <a:br>
              <a:rPr lang="en-US" dirty="0" smtClean="0"/>
            </a:br>
            <a:r>
              <a:rPr lang="en-US" dirty="0" smtClean="0"/>
              <a:t>At Jacob’s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John 4:30</a:t>
            </a:r>
          </a:p>
          <a:p>
            <a:r>
              <a:rPr lang="en-US" sz="3600" dirty="0" smtClean="0"/>
              <a:t>Then </a:t>
            </a:r>
            <a:r>
              <a:rPr lang="en-US" sz="3600" dirty="0" smtClean="0"/>
              <a:t>they went out of the city, and came unto him.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1461994"/>
          </a:xfrm>
        </p:spPr>
        <p:txBody>
          <a:bodyPr>
            <a:normAutofit/>
          </a:bodyPr>
          <a:lstStyle/>
          <a:p>
            <a:r>
              <a:rPr lang="en-US" dirty="0" smtClean="0"/>
              <a:t>A Samaritan Woman</a:t>
            </a:r>
            <a:br>
              <a:rPr lang="en-US" dirty="0" smtClean="0"/>
            </a:br>
            <a:r>
              <a:rPr lang="en-US" dirty="0" smtClean="0"/>
              <a:t>At Jacob’s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John 4:39</a:t>
            </a:r>
          </a:p>
          <a:p>
            <a:r>
              <a:rPr lang="en-US" sz="3600" dirty="0" smtClean="0"/>
              <a:t>And </a:t>
            </a:r>
            <a:r>
              <a:rPr lang="en-US" sz="3600" dirty="0" smtClean="0"/>
              <a:t>many of the Samaritans of that city believed on him for the saying of the woman, which testified, He told me all that ever I did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1461994"/>
          </a:xfrm>
        </p:spPr>
        <p:txBody>
          <a:bodyPr>
            <a:normAutofit/>
          </a:bodyPr>
          <a:lstStyle/>
          <a:p>
            <a:r>
              <a:rPr lang="en-US" dirty="0" smtClean="0"/>
              <a:t>A Samaritan Woman</a:t>
            </a:r>
            <a:br>
              <a:rPr lang="en-US" dirty="0" smtClean="0"/>
            </a:br>
            <a:r>
              <a:rPr lang="en-US" dirty="0" smtClean="0"/>
              <a:t>At Jacob’s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John 4:40</a:t>
            </a:r>
          </a:p>
          <a:p>
            <a:r>
              <a:rPr lang="en-US" sz="3600" dirty="0" smtClean="0"/>
              <a:t>So </a:t>
            </a:r>
            <a:r>
              <a:rPr lang="en-US" sz="3600" dirty="0" smtClean="0"/>
              <a:t>when the Samaritans were come unto him, they besought him that he would tarry with them: and he abode there two days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1461994"/>
          </a:xfrm>
        </p:spPr>
        <p:txBody>
          <a:bodyPr>
            <a:normAutofit/>
          </a:bodyPr>
          <a:lstStyle/>
          <a:p>
            <a:r>
              <a:rPr lang="en-US" dirty="0" smtClean="0"/>
              <a:t>A Samaritan Woman</a:t>
            </a:r>
            <a:br>
              <a:rPr lang="en-US" dirty="0" smtClean="0"/>
            </a:br>
            <a:r>
              <a:rPr lang="en-US" dirty="0" smtClean="0"/>
              <a:t>At Jacob’s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John 4:41</a:t>
            </a:r>
          </a:p>
          <a:p>
            <a:r>
              <a:rPr lang="en-US" sz="3600" dirty="0" smtClean="0"/>
              <a:t>And </a:t>
            </a:r>
            <a:r>
              <a:rPr lang="en-US" sz="3600" dirty="0" smtClean="0"/>
              <a:t>many more believed because of his own word</a:t>
            </a:r>
            <a:r>
              <a:rPr lang="en-US" sz="3600" dirty="0" smtClean="0"/>
              <a:t>;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1461994"/>
          </a:xfrm>
        </p:spPr>
        <p:txBody>
          <a:bodyPr>
            <a:normAutofit/>
          </a:bodyPr>
          <a:lstStyle/>
          <a:p>
            <a:r>
              <a:rPr lang="en-US" dirty="0" smtClean="0"/>
              <a:t>A Samaritan Woman</a:t>
            </a:r>
            <a:br>
              <a:rPr lang="en-US" dirty="0" smtClean="0"/>
            </a:br>
            <a:r>
              <a:rPr lang="en-US" dirty="0" smtClean="0"/>
              <a:t>At Jacob’s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69" y="2044700"/>
            <a:ext cx="8620847" cy="4081463"/>
          </a:xfrm>
        </p:spPr>
        <p:txBody>
          <a:bodyPr>
            <a:noAutofit/>
          </a:bodyPr>
          <a:lstStyle/>
          <a:p>
            <a:r>
              <a:rPr lang="en-US" sz="3600" dirty="0" smtClean="0"/>
              <a:t>John 4:42</a:t>
            </a:r>
          </a:p>
          <a:p>
            <a:r>
              <a:rPr lang="en-US" sz="3600" dirty="0" smtClean="0"/>
              <a:t>And </a:t>
            </a:r>
            <a:r>
              <a:rPr lang="en-US" sz="3600" dirty="0" smtClean="0"/>
              <a:t>said unto the woman, Now we believe, not because of thy saying: for we have heard him ourselves, and know that this is indeed the Christ, the </a:t>
            </a:r>
            <a:r>
              <a:rPr lang="en-US" sz="3600" dirty="0" err="1" smtClean="0"/>
              <a:t>Saviour</a:t>
            </a:r>
            <a:r>
              <a:rPr lang="en-US" sz="3600" dirty="0" smtClean="0"/>
              <a:t> of the world.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1461994"/>
          </a:xfrm>
        </p:spPr>
        <p:txBody>
          <a:bodyPr>
            <a:normAutofit/>
          </a:bodyPr>
          <a:lstStyle/>
          <a:p>
            <a:r>
              <a:rPr lang="en-US" dirty="0" smtClean="0"/>
              <a:t>A Samaritan Woman</a:t>
            </a:r>
            <a:br>
              <a:rPr lang="en-US" dirty="0" smtClean="0"/>
            </a:br>
            <a:r>
              <a:rPr lang="en-US" dirty="0" smtClean="0"/>
              <a:t>At Jacob’s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69" y="2044700"/>
            <a:ext cx="8620847" cy="4081463"/>
          </a:xfrm>
        </p:spPr>
        <p:txBody>
          <a:bodyPr>
            <a:noAutofit/>
          </a:bodyPr>
          <a:lstStyle/>
          <a:p>
            <a:r>
              <a:rPr lang="en-US" sz="3200" dirty="0" smtClean="0"/>
              <a:t>A Samaritan woman believed in God but did not know that Jesus was Messiah who was called Christ.</a:t>
            </a:r>
          </a:p>
          <a:p>
            <a:r>
              <a:rPr lang="en-US" sz="3200" dirty="0" smtClean="0"/>
              <a:t>She realized that she met Him at the well.</a:t>
            </a:r>
          </a:p>
          <a:p>
            <a:r>
              <a:rPr lang="en-US" sz="3200" dirty="0" smtClean="0"/>
              <a:t>She became a champion for Christ by going to tell her friends that she met Him.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Bobby Bowden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767" y="1657971"/>
            <a:ext cx="3521611" cy="47806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Bobby Bowden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3" y="2044700"/>
            <a:ext cx="8656618" cy="4502487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College football coach for Florida State University Seminoles from 1976 to 2009</a:t>
            </a:r>
          </a:p>
          <a:p>
            <a:r>
              <a:rPr lang="en-US" sz="3600" dirty="0" smtClean="0"/>
              <a:t>National Champions in 1993 and 1999</a:t>
            </a:r>
          </a:p>
          <a:p>
            <a:r>
              <a:rPr lang="en-US" sz="3600" dirty="0" smtClean="0"/>
              <a:t>Career </a:t>
            </a:r>
            <a:r>
              <a:rPr lang="en-US" sz="3600" dirty="0" smtClean="0"/>
              <a:t>second in all-time </a:t>
            </a:r>
            <a:r>
              <a:rPr lang="en-US" sz="3600" dirty="0" smtClean="0"/>
              <a:t>wins 377</a:t>
            </a:r>
            <a:r>
              <a:rPr lang="en-US" sz="3600" dirty="0" smtClean="0"/>
              <a:t>–129–4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Bobby Bowden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69" y="1663630"/>
            <a:ext cx="8602961" cy="4919334"/>
          </a:xfrm>
        </p:spPr>
        <p:txBody>
          <a:bodyPr>
            <a:noAutofit/>
          </a:bodyPr>
          <a:lstStyle/>
          <a:p>
            <a:r>
              <a:rPr lang="en-US" sz="3600" dirty="0" smtClean="0"/>
              <a:t>Bobby’s </a:t>
            </a:r>
            <a:r>
              <a:rPr lang="en-US" sz="3600" dirty="0" smtClean="0"/>
              <a:t>r</a:t>
            </a:r>
            <a:r>
              <a:rPr lang="en-US" sz="3600" dirty="0" smtClean="0"/>
              <a:t>ededication of </a:t>
            </a:r>
            <a:r>
              <a:rPr lang="en-US" sz="3600" dirty="0" smtClean="0"/>
              <a:t>his life to Jesus </a:t>
            </a:r>
            <a:r>
              <a:rPr lang="en-US" sz="3600" dirty="0" smtClean="0"/>
              <a:t>Christ</a:t>
            </a:r>
          </a:p>
          <a:p>
            <a:r>
              <a:rPr lang="en-US" sz="3600" dirty="0" smtClean="0"/>
              <a:t>"</a:t>
            </a:r>
            <a:r>
              <a:rPr lang="en-US" sz="3600" dirty="0" smtClean="0"/>
              <a:t>When I recommitted my life, my whole thinking was...God I'm making myself available to You. I think You've led me into coaching. I think this is what You want me to do, </a:t>
            </a:r>
            <a:r>
              <a:rPr lang="en-US" sz="3600" dirty="0" smtClean="0"/>
              <a:t>God</a:t>
            </a:r>
            <a:r>
              <a:rPr lang="en-US" sz="3600" dirty="0" smtClean="0"/>
              <a:t>.”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Bobby Bowden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Unashamedly</a:t>
            </a:r>
            <a:r>
              <a:rPr lang="en-US" sz="3600" dirty="0" smtClean="0"/>
              <a:t>, Coach Bowden</a:t>
            </a:r>
            <a:r>
              <a:rPr lang="en-US" sz="3600" dirty="0" smtClean="0"/>
              <a:t> used football </a:t>
            </a:r>
            <a:r>
              <a:rPr lang="en-US" sz="3600" dirty="0" smtClean="0"/>
              <a:t>at the stadium as a pulpit to witness to young men for the last 53 years.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Man With the Legion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726428"/>
            <a:ext cx="5080000" cy="4406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Bobby Bowden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83" y="2044700"/>
            <a:ext cx="8388334" cy="4323603"/>
          </a:xfrm>
        </p:spPr>
        <p:txBody>
          <a:bodyPr>
            <a:noAutofit/>
          </a:bodyPr>
          <a:lstStyle/>
          <a:p>
            <a:r>
              <a:rPr lang="en-US" sz="3600" dirty="0" smtClean="0"/>
              <a:t>Coach Bowden gave </a:t>
            </a:r>
            <a:r>
              <a:rPr lang="en-US" sz="3600" dirty="0" smtClean="0"/>
              <a:t>second chances to players who </a:t>
            </a:r>
            <a:r>
              <a:rPr lang="en-US" sz="3600" dirty="0" smtClean="0"/>
              <a:t>broke </a:t>
            </a:r>
            <a:r>
              <a:rPr lang="en-US" sz="3600" dirty="0" smtClean="0"/>
              <a:t>team </a:t>
            </a:r>
            <a:r>
              <a:rPr lang="en-US" sz="3600" dirty="0" smtClean="0"/>
              <a:t>rules.</a:t>
            </a:r>
          </a:p>
          <a:p>
            <a:r>
              <a:rPr lang="en-US" sz="3600" dirty="0" smtClean="0"/>
              <a:t>Coach Bowden said that </a:t>
            </a:r>
            <a:r>
              <a:rPr lang="en-US" sz="3600" dirty="0" smtClean="0"/>
              <a:t>God extended grace to him and when given the opportunity, he'll do the same.</a:t>
            </a:r>
            <a:endParaRPr 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Bobby Bowden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2" y="1371600"/>
            <a:ext cx="8585076" cy="5247141"/>
          </a:xfrm>
        </p:spPr>
        <p:txBody>
          <a:bodyPr>
            <a:noAutofit/>
          </a:bodyPr>
          <a:lstStyle/>
          <a:p>
            <a:r>
              <a:rPr lang="en-US" sz="3600" dirty="0" smtClean="0"/>
              <a:t>"When I put everything in God's hands, I don't have to worry about anything. I don't have to worry about winning ballgames," Bowden </a:t>
            </a:r>
            <a:r>
              <a:rPr lang="en-US" sz="3600" dirty="0" err="1" smtClean="0"/>
              <a:t>proclamed</a:t>
            </a:r>
            <a:r>
              <a:rPr lang="en-US" sz="3600" dirty="0" smtClean="0"/>
              <a:t>.</a:t>
            </a:r>
            <a:r>
              <a:rPr lang="en-US" sz="3600" dirty="0" smtClean="0"/>
              <a:t>  </a:t>
            </a:r>
            <a:r>
              <a:rPr lang="en-US" sz="3600" dirty="0" smtClean="0"/>
              <a:t>"I want to win as much as anybody does, but I don't have to worry about this. I know that when I die, I live eternally with my God, so the pressure's off."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Man With the Legion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Mark 5:18</a:t>
            </a:r>
          </a:p>
          <a:p>
            <a:r>
              <a:rPr lang="en-US" sz="3600" dirty="0" smtClean="0"/>
              <a:t>And </a:t>
            </a:r>
            <a:r>
              <a:rPr lang="en-US" sz="3600" dirty="0" smtClean="0"/>
              <a:t>when he was come into the ship, he that had been possessed with the devil prayed him that he might be with him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Man With the Legion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74" y="2044700"/>
            <a:ext cx="8642184" cy="4081463"/>
          </a:xfrm>
        </p:spPr>
        <p:txBody>
          <a:bodyPr>
            <a:noAutofit/>
          </a:bodyPr>
          <a:lstStyle/>
          <a:p>
            <a:r>
              <a:rPr lang="en-US" sz="3600" dirty="0" smtClean="0"/>
              <a:t>Mark 5:19</a:t>
            </a:r>
          </a:p>
          <a:p>
            <a:r>
              <a:rPr lang="en-US" sz="3600" dirty="0" smtClean="0"/>
              <a:t>Howbeit </a:t>
            </a:r>
            <a:r>
              <a:rPr lang="en-US" sz="3600" dirty="0" smtClean="0"/>
              <a:t>Jesus suffered him not, but </a:t>
            </a:r>
            <a:r>
              <a:rPr lang="en-US" sz="3600" dirty="0" err="1" smtClean="0"/>
              <a:t>saith</a:t>
            </a:r>
            <a:r>
              <a:rPr lang="en-US" sz="3600" dirty="0" smtClean="0"/>
              <a:t> unto him, Go home to thy friends, and tell them how great things the Lord hath done for thee, and hath had compassion on thee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Man With the Legion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Mark 5:20</a:t>
            </a:r>
          </a:p>
          <a:p>
            <a:r>
              <a:rPr lang="en-US" sz="3600" dirty="0" smtClean="0"/>
              <a:t>And </a:t>
            </a:r>
            <a:r>
              <a:rPr lang="en-US" sz="3600" dirty="0" smtClean="0"/>
              <a:t>he departed, and began to publish in Decapolis how great things Jesus had done for him: and all men did marvel.</a:t>
            </a:r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Man With the Legion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27" y="2044700"/>
            <a:ext cx="8567189" cy="4395157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A man was possessed with the devil.</a:t>
            </a:r>
          </a:p>
          <a:p>
            <a:r>
              <a:rPr lang="en-US" sz="3600" dirty="0" smtClean="0"/>
              <a:t>He was well-known among the people.</a:t>
            </a:r>
          </a:p>
          <a:p>
            <a:r>
              <a:rPr lang="en-US" sz="3600" dirty="0" smtClean="0"/>
              <a:t>He was healed by Jesus.</a:t>
            </a:r>
          </a:p>
          <a:p>
            <a:r>
              <a:rPr lang="en-US" sz="3600" dirty="0" smtClean="0"/>
              <a:t>He became a champion for Christ by telling the people what great things Jesus had done for him.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512" y="339881"/>
            <a:ext cx="8692389" cy="13358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Samaritan Woman</a:t>
            </a:r>
            <a:br>
              <a:rPr lang="en-US" dirty="0" smtClean="0"/>
            </a:br>
            <a:r>
              <a:rPr lang="en-US" dirty="0" smtClean="0"/>
              <a:t>At Jacob’s 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958" y="1675696"/>
            <a:ext cx="4109008" cy="4961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1461994"/>
          </a:xfrm>
        </p:spPr>
        <p:txBody>
          <a:bodyPr>
            <a:normAutofit/>
          </a:bodyPr>
          <a:lstStyle/>
          <a:p>
            <a:r>
              <a:rPr lang="en-US" dirty="0" smtClean="0"/>
              <a:t>A Samaritan Woman</a:t>
            </a:r>
            <a:br>
              <a:rPr lang="en-US" dirty="0" smtClean="0"/>
            </a:br>
            <a:r>
              <a:rPr lang="en-US" dirty="0" smtClean="0"/>
              <a:t>At Jacob’s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John 4:28</a:t>
            </a:r>
          </a:p>
          <a:p>
            <a:r>
              <a:rPr lang="en-US" sz="3600" dirty="0" smtClean="0"/>
              <a:t>The </a:t>
            </a:r>
            <a:r>
              <a:rPr lang="en-US" sz="3600" dirty="0" smtClean="0"/>
              <a:t>woman then left her </a:t>
            </a:r>
            <a:r>
              <a:rPr lang="en-US" sz="3600" dirty="0" err="1" smtClean="0"/>
              <a:t>waterpot</a:t>
            </a:r>
            <a:r>
              <a:rPr lang="en-US" sz="3600" dirty="0" smtClean="0"/>
              <a:t>, and went her way into the city, and </a:t>
            </a:r>
            <a:r>
              <a:rPr lang="en-US" sz="3600" dirty="0" err="1" smtClean="0"/>
              <a:t>saith</a:t>
            </a:r>
            <a:r>
              <a:rPr lang="en-US" sz="3600" dirty="0" smtClean="0"/>
              <a:t> to the men</a:t>
            </a:r>
            <a:r>
              <a:rPr lang="en-US" sz="3600" dirty="0" smtClean="0"/>
              <a:t>,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1461994"/>
          </a:xfrm>
        </p:spPr>
        <p:txBody>
          <a:bodyPr>
            <a:normAutofit/>
          </a:bodyPr>
          <a:lstStyle/>
          <a:p>
            <a:r>
              <a:rPr lang="en-US" dirty="0" smtClean="0"/>
              <a:t>A Samaritan Woman</a:t>
            </a:r>
            <a:br>
              <a:rPr lang="en-US" dirty="0" smtClean="0"/>
            </a:br>
            <a:r>
              <a:rPr lang="en-US" dirty="0" smtClean="0"/>
              <a:t>At Jacob’s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John 4:29</a:t>
            </a:r>
          </a:p>
          <a:p>
            <a:r>
              <a:rPr lang="en-US" sz="3600" dirty="0" smtClean="0"/>
              <a:t>Come</a:t>
            </a:r>
            <a:r>
              <a:rPr lang="en-US" sz="3600" dirty="0" smtClean="0"/>
              <a:t>, see a man, which told me all things that ever I did: is not this the Christ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110</TotalTime>
  <Words>734</Words>
  <Application>Microsoft Macintosh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Twilight</vt:lpstr>
      <vt:lpstr>Champions for Christ</vt:lpstr>
      <vt:lpstr>A Man With the Legion</vt:lpstr>
      <vt:lpstr>A Man With the Legion</vt:lpstr>
      <vt:lpstr>A Man With the Legion</vt:lpstr>
      <vt:lpstr>A Man With the Legion</vt:lpstr>
      <vt:lpstr>A Man With the Legion</vt:lpstr>
      <vt:lpstr>A Samaritan Woman At Jacob’s Well</vt:lpstr>
      <vt:lpstr>A Samaritan Woman At Jacob’s Well</vt:lpstr>
      <vt:lpstr>A Samaritan Woman At Jacob’s Well</vt:lpstr>
      <vt:lpstr>A Samaritan Woman At Jacob’s Well</vt:lpstr>
      <vt:lpstr>A Samaritan Woman At Jacob’s Well</vt:lpstr>
      <vt:lpstr>A Samaritan Woman At Jacob’s Well</vt:lpstr>
      <vt:lpstr>A Samaritan Woman At Jacob’s Well</vt:lpstr>
      <vt:lpstr>A Samaritan Woman At Jacob’s Well</vt:lpstr>
      <vt:lpstr>A Samaritan Woman At Jacob’s Well</vt:lpstr>
      <vt:lpstr>Coach Bobby Bowden</vt:lpstr>
      <vt:lpstr>Coach Bobby Bowden</vt:lpstr>
      <vt:lpstr>Coach Bobby Bowden</vt:lpstr>
      <vt:lpstr>Coach Bobby Bowden</vt:lpstr>
      <vt:lpstr>Coach Bobby Bowden</vt:lpstr>
      <vt:lpstr>Coach Bobby Bowden</vt:lpstr>
    </vt:vector>
  </TitlesOfParts>
  <Company>Deaf Liberty Baptist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Champion for Christ</dc:title>
  <dc:creator>David Hanson</dc:creator>
  <cp:lastModifiedBy>David Hanson</cp:lastModifiedBy>
  <cp:revision>3</cp:revision>
  <dcterms:created xsi:type="dcterms:W3CDTF">2012-07-22T09:11:38Z</dcterms:created>
  <dcterms:modified xsi:type="dcterms:W3CDTF">2012-07-22T10:25:04Z</dcterms:modified>
</cp:coreProperties>
</file>