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4" r:id="rId3"/>
    <p:sldId id="262" r:id="rId4"/>
    <p:sldId id="269" r:id="rId5"/>
    <p:sldId id="275" r:id="rId6"/>
    <p:sldId id="270" r:id="rId7"/>
    <p:sldId id="271" r:id="rId8"/>
    <p:sldId id="259" r:id="rId9"/>
    <p:sldId id="264" r:id="rId10"/>
    <p:sldId id="272" r:id="rId11"/>
    <p:sldId id="276" r:id="rId12"/>
    <p:sldId id="265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871787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>
            <a:scene3d>
              <a:camera prst="orthographicFront"/>
              <a:lightRig rig="soft" dir="t"/>
            </a:scene3d>
            <a:sp3d prstMaterial="powder">
              <a:contourClr>
                <a:schemeClr val="bg2"/>
              </a:contourClr>
            </a:sp3d>
          </a:bodyPr>
          <a:lstStyle>
            <a:lvl1pPr algn="l">
              <a:defRPr sz="2000" b="1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447800"/>
            <a:ext cx="2971800" cy="1328738"/>
          </a:xfrm>
        </p:spPr>
        <p:txBody>
          <a:bodyPr anchor="b">
            <a:scene3d>
              <a:camera prst="orthographicFront"/>
              <a:lightRig rig="soft" dir="t"/>
            </a:scene3d>
            <a:sp3d prstMaterial="powder">
              <a:contourClr>
                <a:schemeClr val="bg2"/>
              </a:contourClr>
            </a:sp3d>
          </a:bodyPr>
          <a:lstStyle>
            <a:lvl1pPr algn="l">
              <a:defRPr sz="2000" b="1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776538"/>
            <a:ext cx="2971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300000">
            <a:off x="4275668" y="1323975"/>
            <a:ext cx="3657600" cy="36576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6AD19138-5A6D-4E7F-8DE4-F3846CBE43BD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B9B73D58-2D72-4FD9-AC7B-5D14E76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chemeClr val="tx2"/>
          </a:solidFill>
          <a:effectLst>
            <a:outerShdw blurRad="50800" dist="25400" dir="5400000" algn="t" rotWithShape="0">
              <a:prstClr val="black">
                <a:alpha val="8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Jesus Christ</a:t>
            </a:r>
            <a:br>
              <a:rPr lang="en-US" dirty="0" smtClean="0"/>
            </a:br>
            <a:r>
              <a:rPr lang="en-US" dirty="0" smtClean="0"/>
              <a:t>Our Provider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0"/>
            <a:ext cx="8534400" cy="3429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But my God shall supply all your need according to his riches in glory by Christ Jesus.</a:t>
            </a:r>
            <a:br>
              <a:rPr lang="en-US" sz="2800" b="1" dirty="0" smtClean="0"/>
            </a:br>
            <a:r>
              <a:rPr lang="en-US" sz="2800" b="1" dirty="0" smtClean="0"/>
              <a:t>Philippians 4:19</a:t>
            </a:r>
          </a:p>
          <a:p>
            <a:r>
              <a:rPr lang="en-US" sz="2800" b="1" dirty="0" smtClean="0"/>
              <a:t>March 25, 2012</a:t>
            </a:r>
          </a:p>
          <a:p>
            <a:r>
              <a:rPr lang="en-US" sz="2800" b="1" dirty="0" smtClean="0"/>
              <a:t>Rev. David B. Hanson</a:t>
            </a:r>
          </a:p>
          <a:p>
            <a:r>
              <a:rPr lang="en-US" sz="2800" b="1" dirty="0" smtClean="0"/>
              <a:t>Deaf Liberty Baptist Church</a:t>
            </a:r>
          </a:p>
          <a:p>
            <a:r>
              <a:rPr lang="en-US" sz="2800" b="1" dirty="0" smtClean="0"/>
              <a:t>Overland Park, Kansas</a:t>
            </a:r>
            <a:endParaRPr 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Hears Us in </a:t>
            </a:r>
            <a:br>
              <a:rPr lang="en-US" dirty="0" smtClean="0"/>
            </a:br>
            <a:r>
              <a:rPr lang="en-US" dirty="0" smtClean="0"/>
              <a:t>Our Times of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i="1" dirty="0" smtClean="0"/>
              <a:t>Genesis 21:15-18</a:t>
            </a:r>
          </a:p>
          <a:p>
            <a:r>
              <a:rPr lang="en-US" sz="3500" b="1" baseline="30000" dirty="0" smtClean="0"/>
              <a:t>17</a:t>
            </a:r>
            <a:r>
              <a:rPr lang="en-US" sz="3500" b="1" dirty="0" smtClean="0"/>
              <a:t>And God heard the voice of the lad; and the angel of God called to Hagar out of heaven, and said unto her, What </a:t>
            </a:r>
            <a:r>
              <a:rPr lang="en-US" sz="3500" b="1" dirty="0" err="1" smtClean="0"/>
              <a:t>aileth</a:t>
            </a:r>
            <a:r>
              <a:rPr lang="en-US" sz="3500" b="1" dirty="0" smtClean="0"/>
              <a:t> thee, Hagar? fear not; for God hath heard the voice of the lad where he is. </a:t>
            </a:r>
          </a:p>
          <a:p>
            <a:r>
              <a:rPr lang="en-US" sz="3500" b="1" baseline="30000" dirty="0" smtClean="0"/>
              <a:t>18</a:t>
            </a:r>
            <a:r>
              <a:rPr lang="en-US" sz="3500" b="1" dirty="0" smtClean="0"/>
              <a:t>Arise, lift up the lad, and hold him in </a:t>
            </a:r>
            <a:r>
              <a:rPr lang="en-US" sz="3500" b="1" dirty="0" err="1" smtClean="0"/>
              <a:t>thine</a:t>
            </a:r>
            <a:r>
              <a:rPr lang="en-US" sz="3500" b="1" dirty="0" smtClean="0"/>
              <a:t> hand; for I will make him a great nation.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ages.inmagine.com/img/aspireimages/drk005/drk005071.jpg"/>
          <p:cNvPicPr>
            <a:picLocks noChangeAspect="1" noChangeArrowheads="1"/>
          </p:cNvPicPr>
          <p:nvPr/>
        </p:nvPicPr>
        <p:blipFill>
          <a:blip r:embed="rId2" cstate="print"/>
          <a:srcRect t="22018"/>
          <a:stretch>
            <a:fillRect/>
          </a:stretch>
        </p:blipFill>
        <p:spPr bwMode="auto">
          <a:xfrm>
            <a:off x="685800" y="1285875"/>
            <a:ext cx="7945888" cy="4352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Provides for Us in </a:t>
            </a:r>
            <a:br>
              <a:rPr lang="en-US" dirty="0" smtClean="0"/>
            </a:br>
            <a:r>
              <a:rPr lang="en-US" dirty="0" smtClean="0"/>
              <a:t>Our Times of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Genesis 21:19-21</a:t>
            </a:r>
          </a:p>
          <a:p>
            <a:r>
              <a:rPr lang="en-US" sz="3200" b="1" baseline="30000" dirty="0" smtClean="0"/>
              <a:t>19</a:t>
            </a:r>
            <a:r>
              <a:rPr lang="en-US" sz="3200" b="1" dirty="0" smtClean="0"/>
              <a:t>And God opened her eyes, and she saw a well of water; and she went, and filled the bottle with water, and gave the lad drink.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Provides for Us in </a:t>
            </a:r>
            <a:br>
              <a:rPr lang="en-US" dirty="0" smtClean="0"/>
            </a:br>
            <a:r>
              <a:rPr lang="en-US" dirty="0" smtClean="0"/>
              <a:t>Our Times of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Genesis 21:19-21</a:t>
            </a:r>
          </a:p>
          <a:p>
            <a:r>
              <a:rPr lang="en-US" sz="3200" b="1" dirty="0" smtClean="0"/>
              <a:t> </a:t>
            </a:r>
            <a:r>
              <a:rPr lang="en-US" sz="3200" b="1" baseline="30000" dirty="0" smtClean="0"/>
              <a:t>20</a:t>
            </a:r>
            <a:r>
              <a:rPr lang="en-US" sz="3200" b="1" dirty="0" smtClean="0"/>
              <a:t>And God was with the lad; and he grew, and dwelt in the wilderness, and became an archer. </a:t>
            </a:r>
          </a:p>
          <a:p>
            <a:r>
              <a:rPr lang="en-US" sz="3200" b="1" baseline="30000" dirty="0" smtClean="0"/>
              <a:t>21</a:t>
            </a:r>
            <a:r>
              <a:rPr lang="en-US" sz="3200" b="1" dirty="0" smtClean="0"/>
              <a:t>And he dwelt in the wilderness of </a:t>
            </a:r>
            <a:r>
              <a:rPr lang="en-US" sz="3200" b="1" dirty="0" err="1" smtClean="0"/>
              <a:t>Paran</a:t>
            </a:r>
            <a:r>
              <a:rPr lang="en-US" sz="3200" b="1" dirty="0" smtClean="0"/>
              <a:t>: and his mother took him a wife out of the land of Egypt.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RUUExQWFRUWGRoaGBgYGBgYHBwaFxwYHBwYGBcdHCYfFxkkGRcXHy8gJCcpLCwsFR4xNTAqNSYsLCkBCQoKDgwOGg8PGiwkHyQsKSwsLSwsKSksKiwsKSkpLCwpLCkpLCksKSksLCwpLCwsLCwsKSwpKSwpLCksLCwpKf/AABEIAMMBAwMBIgACEQEDEQH/xAAbAAACAwEBAQAAAAAAAAAAAAAEBQIDBgABB//EAEQQAAECAwYCBgcGBQQCAgMAAAECEQADIQQFEjFBUWGRBhMicYGhMkJSscHR8BQjYnKCkjOi0uHxBxUWwoOyQ6MkU2P/xAAaAQADAQEBAQAAAAAAAAAAAAABAgMEAAUG/8QALREAAgICAgAFAgUFAQAAAAAAAAECEQMhEjEEEyJBUWGBIzIzcZEUQqGx4QX/2gAMAwEAAhEDEQA/AEnXFRz/AMQQmeRqYGQmpYQT1W/1wjykbmTFqJ1MXKtYAqTC8hojMnhmMMo2C6Dvt5fMRTMtpBr6JgAKL0yggIxDKH4JHXZebRiqCfCIqmqG/MwKqSpOWUESbWNYbj8C2RJH+IrJ3BI3rBqlA6CPUS31MdRwAJo7u8xeJYPF4KXYzpURTMkkVYxx2yQlDYxybMD6o5xUqeYmLTSFcWdZaqzDYPEFSW0HKKetO8RmzFbwVADkgsSB+HkBE0yh+HzgBNoVvFktZg8DuQcVJ4fXjEkzhlhzgITOMcmZrnA8s7kG4X0bxiZlDfzMAi0N9bx6bZvDqIGwxm1PM/OIrUTqeaoFFr4RJU+DQtnTZh3J7yfp4GMtStTzMXlY1IaK13gMkiDQLKU2YtU07/nHpNCBzaOSkqzbuf3xemyKO0JJDRYEJYifURcqXhfUxFTwUFooVZ2OcQxLf0lDxPzi5VIi1HiiJsnKswIDvHRKRagEsRv7++OhbYaQWiSASXEe4wKfX18oiAA4JaKDU0NIyRNEiM5O0UJkEvFq550zitU0xeOhGSlSwNa/WkWqOgNIDUtzxiclKnh3s5FwJiSrNijxPGLjSFsPYKpS05hxuKxOXbAci0WhdWLeMSXYUKFc9G+cG0D9ixEx9X+tosRNbUwELvUPRU/AxFc1SfSS0CjrD+s7o8UoHMAd8BItA2MWJtoyhuILLjZEH+xjxVhDUJ98QNoDRybWNx4R1AKU2YjUeUeGzF/S90TM9O8Um0fTCGVikxK4n64xaUjYnxgY2uO+06M8GjghSfwiK1cff9PEEzFHIc4l1StSY6gETPaKZtrJNIuTZ+898TNnIyYeAg0kdtgplKOZ8IlJWAWpF01B+v7RSiybxx1BNmtGdPJ4Nxg6vwhemUxiU62YaZnYROS+Bkw1ZAzDQMq0Jf3Df5RVKUTxPkPmY7qm1rvBihWy2ZJBDv8AKK0ooXzj0ktFHVFnyhvYW9kFoL0joIkg4Q5HnHQtBtFVqtDGum0UybaDqBFc5WEZPvAK5oJyHx5xKMS7Y2E4ZxWpW8BWaUIKAagSk95MOoi2WAh3eL/toAYfOA1IU2SR5++KlSFaqI8oajrDzai0R+0Dfk8BYUJHaVzjwTSf4Y/UcuWsHiBsZmaGyHF4oWXyPIwstVnIBJxKIDngCQHIHohyM94Ln3JOktiQtBIdjWh7jDKKE5bCE2tQ1fvi9F4H1gYX2eYo5h+INeRg5LUoR7/fCySGVl6FSjq3l5R4JScwofXdFYEvVRfiG94itRlu2IfXjCoYKIHCOGHYQOko3jhaZeuI/W0EBeuWIgqTrnFCrfLJYe73vFsiahWSq9/wggJIlnOLUqVw5RJI4jxizrhHWcRlPuOUTmBs4gqbxEC/ag9SIPYLD0pjyYgNAX2ob+cCz72ADAv3QeIOSG6CBnpA9otyE6vCFVtmHIc4EnypmJLk13yhlD5FcxybxKj2K8flBlnsT1V38YWXbKSlYx0OkaAKGkJk+g8SS0gBhA63MWExUuYWoImjmytSW2iEmZTxiZLgvA/VBqEgnaKLoR9lmOOgVVmme2/hHQaBZK0FOlB3H6aKcaKdl/DeDrbZjUmogATACyUJLZ6NEYxNLZdJbRHMCLzibIJHgIGSpZo5SOAPwi5NhGZSpR3VTlrDV8iWVTLToHUeGUVGzLPpEI4Znyh/Z+jk5YdKGGmj+JD8hBaujgQpMsnFMURiCaBKdXV6RJyFRm7Cj85cTlFz6M9YrqSVgBKlrIcAhzTMhA04mkPrsuJMyd1U2YJKhTACkrP4QR2UHhU8IJviSLKpKpKQlZQqUkCgK1FOEqOrEpVX2Ypve5ESES1JVP65E1NVuxZSQrCBQJJVQmpI1jlJWmx3jdNId9K7llybGmTJl4ROnSkblRUp3Uo1Uaaxr7XcaZycK0BSeOnEag8RCrpH95OsQOQnhbb4EqUOTGNTLtSWjXb9kYq+TDW7/SpCnMuYx2WMQ/cGUPOM/bf9ObXLqhGP8i0q5BRB20j60q2p3rFdpvNEtBUTl9e6JNFVJo+FWqwz5ZabZ5qeKpSwPAs0CiwqJcSlK/8AGo+9NI+jXj/rFJlLw9UtQ3SoPyIA310jQ3H0vkW1BVKKnHpJUGUl/FiOIJEFRsHmHyCTdUwv/wDiTyNxLUPcBFNvu2bJllarMtCXAdTpzyoS7x91TICjUtGU6d2N12KUntdZaUE7MnQ8yfAwzjFCqTkfJpKTMSUmigApCjnmxSTwNIusljTMBCqLSWO9PfGr6b9FzZrQ6R92s4kH2VF6flNQeIO8Za3pIaciigwWPKsS70PWrK5lnKT2stw/0DwMWSpIPrQXZ7UmYnIO1RA827avLNdvr4wPow18EjYCd/fETYCK1MeSrUodlTgiGElT7HyPIwttB0KRYiTlzMFpu0a0hiluAixCQTWvfHcmHiB2e7wGii9ZAEySfxgeaYcv3QBegco4LS37kxylsEo6KLRLCZqMmq8X2iwhsSDy+URtJHXo17PzgpcjZxAb6GS7F8pKwd4sNoOWFUMAiI4AeEdysWhZNtNGqIlZ5idxBc2R4xRlX5QyehWWKlg1z8BHRLrT7L8viY6DZwfa0OhznoPrTWM9arKEJp6SqnxjTz604eUJMGOYSrJNe7hEcbNE1od9DLllzZZ63EpaTXtKAY5UBGxjY2W7JaPQQlPcK884ynRK04VFx6Yy1fMMdMjzjTG2kak8uWTmLLLFaaJeVKXQetYSCdvfn5D38IzM28ZSeqWqYkKOIqejFRpXYJSkPskQTeN6J6pQVMSkkF8RbCFZ03qw8Izqr8C0CWpaiWYJdy2gpUUgYsfnybbopkl5EUkHSZf2lQnKr1JKk7OXYs3aDbZ4KEvQe/7wVMnIlsQgLQVklJHZ7SQCKsSxctkBFththkqSUthUnLfLzrnFt82AYQuWAJaq0HovmD9cIZ+H4zSk9ezDHxFw5RW12hlabzKp1lID4UlXe6CP+whgq8JhO3CMj0eWp5fWUGA4e9eA4eHok/q8I08qWVkJQKn6J4CEnyg6bFjxkuSQs6QWpeFC0qIKFZpLcmhJ0g6VTVyQlagakAgMSKEu1NhkI1l4izyhhmKVMUXAQigJGdWdhkVOI+bdKkKT2ky8EtSiE9oqqAMySS8dCd6J5JRfQuuK5zaZg7RAzdnbc8W+UbzozJ+yzwoz0zZQllsCCkuogDEkns+iTq7CFH+nVrTLUt1ISrD2cRAGW/h5QTel49ZNKqigZnBIFA7Z0p4QznLnS9ho4o8E2aa9+lxT/DIbVwXFcswxy11552f0gX1llmzCVMtSsgkhKSkUALBwZgfjyb2fo+tgJs7BiS/VklamIdiCGHnGdvCSVKnoDfdpQgUFCkOrCBlUnlEXPk7sbglpG/vy2C1yinAU5tiZz+UDKrEE6gcSPmipLKUhetD9bEfCPoVhtJMtB1UhNdapD1jO9K7qxJMxAYpLU11b3kHUhY0ELHI+WxnBJaMLMsy5Uxk1ao4p+vdDewWtEwU7KxmMn/vFBX1iafxEVHH+xiK7GJqccvsr14t8Y0y2RWhpMkIXRVOMVzrrWkdllDkf7wvs17F8M0F8n+s4aylqZ0qxDb+0SaaHVMXTLQtIYgvsfkYlZ7cD6vKkHzZiVUND8e4xWbI+gV3UPIwU0BorRagd/GBrZaHZ2oUEV/GmCjJbMKT3j4wHeLEO47JSf5kivhDaA+jy12v72WWg9V5pMLLWqqSQKGL0z5fswWrBF7DFXqOMUm8ydorM2XsYjhl+yTC0glqZ+Iti5QQmWG3geVNTklBMTEmZmXA21jrBRNai8dHqZbx0Cw0NLwLdlHpKp4bngIFkWJk4Egkqz1JfMsIuQ5OEVmLarbv5JAyh5JQlHYRp6ROZbUnWDixOSDPJToGu6xlKgSMLeJplTLTeG5lOHxofYpUkN3uW74WCeStKtDBFnWSFJOhbzjR/Tw9yXmzj0UT5ONJC0nCrQkF+RoeRj2TYUmRNloSlKmCkMGql899B+qITp8wKUkl0qmOkDRgXfajt4xZ1ZUAE0ObgsQBUnbJxXeIw/DyJI0S/ExNsRotGJKNCnE48MvraGF2331ZKV1lnU5B9+B30J4kjPXnbepnKACi9TiSxqCHoOO3jAJtq1AJwlqOa+iCH07hG7LxnGmYccnjlaNnfFyy1mSQVBPWJJAJAIDnKNHZLWEJWcmRjUdQCSEgbGivEiMtYbR1ilLOIpC2SkZAHC5HE4iP8wbNEyZ9oKT2Zk12IqUSqAD2e0T4p5+RK6ps3T2/QuxfaZuNalM3ZKUjYABgOfv3gkTJYlKTNRiQrgFAgk6O+ZheVhRCBVu0o/h+Zo0XWie4AoAmp4bA92fKOMSk4u0CWq6ZAGFCGCqMTqxJNa0hj0UurrFBZAwpNQfWUN/wihO9BrRbLlr6xK1jCmYOw9SQd9lFgWZ2bYtqLFI6gLSKLXhrSiWz73xch3wZSdUXxKVt0e220gziXxYiz8Bn5e+M8ezLlziGM8rx961rmIPJRHhBN8TmlrKHoAhHcS3Mk/wA0EWyzI6gSyHCUBNCx7LMoHIFwGfN21hI9GiRXd18JlowTSAEg4VB6gVAAAqa/4hRf17zilAwq6sGilFOM0dlFIDAekAMmObAx4mYtDhaSoAUUAcnFVDNJypAt5X8DLwAYi4L5D60pDqOxW9Ai5f8A8iK7954aA5+BGkRMwIUJifRVRQ2O7QNZ7cJZVVxqk0Lap4KDAjiO+C7RKTiDHsrS6VaEHJxpUNwMWWuyVhVosyJoejmBpRXJO4gITFIVhU4IPh390NpVpCu7bUQ4UefbkqNaHY/TRekJ0LbfVR7opNnSRQPxilaCn0T4H5wjSHsZJmLHHv8ApoAveX92SzZbbjnHku9FJ9NJT3MRHW21haFMrQ6EaPA40BvR5bk4WSAKnYxOXd6WqK90C2uYVJSoKFG2OcH2a1Lb1eUFrQq7LZVzvkkCGUvouQxUQHAIBpQ5HVgeLRGzWkhJXNWJaKBwCourIJAqSWPcPMa12HrlOm2TAdCt0gHRsm74zTk7qysY2OP9qTLGVcnd/Ma8M4T3xbigEJA7/lEZ152myy1S7UnGhQIRNSQRXUkZ71YhtYz1524qd1Pszb598VxQb7J5PSTF5TBTFHkABZ3bhHRo4ojyZtbjV2lTDmGSnvIfyAHODJE04Zi9GUfBIPy84Cu/syeZ8VUHJMHW1GCyr3wH+Zh8Y1QVIVsjds1zKHBz4BveYLsinmzjsqFlyTQZqtkISObk+QEHXAomWtZ9ZZPMw76ECDMUElKU4jMXiPDCQxfQMCP1aAkxbd5KesUUkKTLUcJ3dLCPLLeWFaWy9+LMHwPuj2xzlFc4E4kgUVkGxA4QG0rqY8+P6hvlrF9jM2oGZOtCs8JIH/jKW90Vos33Uo8COYb4DlHXM561/XKv5m+cEoLyJe+EHzePRZ5wx6NXeVyMILVofxKUyfANiO4Q2sMUyTJsqsNTLlHC9apS/moktEug8zDJmqV6kxWEfkSs+9XlHXXP6yzFzUoUD39r/qUx4s3tpnp4XcvsfO7HfJljAcSdyA6lUpn6Ibvh9cVjM4pxeiWISaFWJ2Fal2LqOQB7x4LKOxT0kh+9NP8A1J8ot+1rkJT1YTlmp8ixYMRV8UO2n0Ysa9Wx9fN4iVL6rCDjLqWC5dJ9ROgTVq6HcxYi9peAJmkBQGZFPAmhBzjF2m+VTWCsLhxmQGd/RI47xYLeSaAgcGD+cHymzYsnE0s42VbYpoACgpgoZpLjN6PXwiQtslSSntEYnBwTDvXEBUsSNozFotpHVHCCoJWS51UQl3dzSWeceJvhSksQrFwA+s47y3QHkV9D6ZZhMxUwJL4faduy5YHDibOvcIzHR+WSmeoo7SMGEkuRhWMSQ9RRT/pMXG+5qXZClBtQByLn3QfYkKTPKcP8YhVaNjSaNr/EGWwjqaTRN03ZnbVZJq5ylJlKUnFmEuKaUiyw3bOVLKVIZI7QKiBhPdmxo9KEA7u8st64ElJTVzqAdNImm/E+wvjRJ+MPybXQvFfIilrEwdXNBxJoDqD3xKXYlpBKe02RGbcR8oJvJKFnHLxJVl2gzgZA1O1Dtnk8eWG0HOtMxr/cQbCj2x2nGoJLAk5kkEb9+XfF14qTKFe0D6wbV2BYljDy5bGmdPQpGAqS6gFgs4FAR+Yg+ELunFz4VAypYDg4urSWB1dt3Dd0Lzjy4jyjLi2hZd9pSt9CKEKGX9oEt84FSkJAoFEkdxhZdBmCaSjFRJfDXWnA1jw2o4lYsy70bQxZQpkHO0SkhwA+0aW7uj6ZrAKUSRkn5RmbHPNKDTfTwj6NIlzZVjUqWMMwICpq6PLlmoQl/wD5FDtcAz6Ayzz49dhhsU3xZZcqZJsoOIlQJTqMWEknaiKBgaZCH9guxPVIebNCgpTl1MUnJJ0FMqwt6HWSVNtslaUgDtkEklSjgV2lKNSohTto0bAXZhJANdT3abFLU4NEODrXfuaIzS0zJ3dLSZ82UR2V9tCVZHMKAB3pzjO9J+jxs5cVlLqlW2uFXEb6t3w/6Q2JU2fLly1FBQlRChmMsPP/AKmJSbUuZLXZbSkEmiV1wlWgJrgXqN2gNvHO190K/Wj56ox0aC09D5yVFITiAyLs/FiI6Nfmw+TPwkP5Vmbq0fqPwiXSefhs6+JSPN/hBVmOKas+z2fL/MK+ltZAA9ZYHvjf0T7BrlBEiZM1WWH/AKj4xoUIwSAkZ4fhC6TZcMqUgbgchB9vmYUK0enx+ECb0ciFgs6cKS+RJ+vLlBU9QTKnLSSQUebVA4A0HdF1xWWWuXiWkrAbClyBvVIocxm+UedKJ56leQ7FB5bR5mKX4/E35P0jL3KB2i2o8wmJyU9lA/CocjEbpThKh+Q8/wDEWpPoHZR95j1WecaTo/KaxzOIWofqK0n3DnFFxJAIToU5d30OUH9Hw9nwtn1qf5iR5CFlxWsBZSQQ1BzOT+Hlu0eLk7f7m7GvWn9BeqVQfhI9wB9xiywqwqSSHahyyDg8gX8I8klwqmeIjuJUR5ERZJDgeJ5kQDPdOx7NuVw6+r8Qk+eF4T2i40EsVSB3pNeGcam5LNKXJScCHZldkGqaVpwfxiFpu+ShyFYNWAAFOERTaZ6DpqzJIupK1rdCcKAiXQtVIxKw09pZHhHky6Ugj7hR7mPxh50fsaDZUKUsY5jrLhJLrJVRw+REVzLMCaKlUNcQbzYQ/NpicUIv9vlMcVnmDn8Gicmzy+sCqjBLSUEuGIUptcgyaF9IMvG24ELWhKAUAN2jhKiUGqcbgYSWJ3O0LF3gtM0lK0vMQAA4bEK+05cBqOXpDrk1YurousNyS14ypKVKStSaq0SwGmwfxi0XEHdMlNWAwrIBJ0yg7o+oLRUtMmqKkh3fHQGoycO+1YDt9q++XLSpHYLOEYXLVJdRc12OsdHlKVAdJDezoTZVhK0pClp7Kx3h5dTs1aO3cIxd5XdLLzEHASo4Uh2wgtn6tQS1QzUgr/dBNsyrPMJ69KiUK4Eu7hgGUdNIP6G2dKwrrAkzED7t/RYN223G30KK4ptipc3SPeh11TUE2heEdk4Qp8RHtdk0FGBLu+WsFXvNNospUlYQtQokEg4h6SdyXo8GXXbMf2hRzxBvyYSEj/6wfGAyBKKlAMyHJzq55UERlblZ6UPD0nE+c2m75tnBC0lOJmIOYANO/hC4zDRznvG26S2YqCEmrByeJBJry5xiOqqa5R6GOXJWeZ4nAsTVdDfohYVTrTLQA7mj5U1UNUgByNWbWN10qsE6zS1JEwzbOtYxhR7SVqIcnQgv/akJf9PLOuShdqTJVNY9WMDEgHtLUxz9QN+IwT0i6WJtCZgQSEqCMQIYgpJqRo9BrlnGbJylk0rXuTxpV9RdcN8myplzEs6JjfpyPkG8Y+iTb1QsdalYws7n2aF+UfHrxmnq8qEqI5pMadc0y7FMqxEuWgfqYU8CeUU6/kMt0OrvnqmhcyUylFRQCTQYcn4VMM7PYx1SUL7ZclRZnNXLd/ujG9Gr5Nns9AVKVMIQndSgnPYBxziqZf05c7CnFMwAggEy0A61B8ydIxShOc3XRVNRSRu8KhQGnE18Y6MYnpBNT2TLnEjVMwKHgp6x0T8mX0/lDckPLqSerKjmpzzhZ0hrMko2UVH9OXu84eyEAMNEgeUI7WcdpB0SP7mPomYEMW7SBt9fCE3TO8SFIlp0TiVzDe484b2FWJSphokCj7DX3nxjC2+8OunqXopRb8o9HyaBXJ0BukfQ/wDTi/kTEKlLLTXcA6pAAccaVHjDDpwWlnZSVDkxj5TKmFKgtBIUku4zBGojfWy/hb7GCABOln7xI1BBGNP4SW7j4GM0/D+VlWRdf6NEcvODj7iuXRZ/KiJpJw9yv+0W2eV2q1ISjbMCLLJYSvsVdRoAKkDVthuaRplJLZBJ2ano5I+5WT6szEO4JQfnCK02IdZMSXoo+8FPkB9CNddliEiSQovR1atQAhhnQQhttjUu0YQhQKkpf0aKSK1B2Z48WTuTo2Si0lQAhPafwiqSlj3CGl4/Z7IgGeTMmEUloJHuYtxLDhCAdLJJLLsoSk6pmLxD4ReOKTRno0nR21MVobED2gGyZgTn+TlE+kk0pkLOFOI9lJD4nVQBoQ3PeklU/BjotJEv1S5KXSS7YqBmZ/KHd42d5lml9pTzHIUSXTLGMnyAjNKLjLZrxu4mbvRPVTBJZ0JoKlPokhizglmOWR1j2ZJDeijiQxPLAPfGwve5ZM8ELQtKmYLQ4I8Mj3ERmJ3QyYhbCetaD7IZQbejeccpJlLoFvy8kpkS7MkCiQtSiPWWHLbMVN+mA74sCRJSRRTUIejfGA73mEWrDqkBNcwQ4LwXe6yJYpkHNfhvGyOo6MzVsa9FCshE9ZFCoHQulJQPIAvCy6pp61ZVqVYiRxb3NFvR+8AmzlJUAoqUpjlpQ7O3nCiTbcM1b0DktuDvx4RNWpM5q0N7JcaZ08PN6skFgEuVUOQcMMJ1L8NY0dguBEhC+0VFVApsJCU6pDliVuH2Qd4y1ypNoMsp7KkqIByYgip27NT3GNZarcCVYXVgIcBn7IoG4ekeJ4GJzb6N0cEbi4ipFlmWQTVzFSyF4CnCcsGLskNT0s8nJiy8LSkyyRkUu/4W94xCIrt/3j4VKSc0YagjXiOD75vFP+3WUqKuoU7vktv2JUzd4gL5ZeMpYtNEbvsarXJlBLFRCxMPslKglRP6cP7hCW/OidnQsoTOmLmD0gmUlQB19cGnj3xqLFeSQmaZQCQEhKQlIQ6u2pqZ0T5wj6P2qZMUtYTimFKcSSW6xAdyDxOEtwMPCTjynel7GHPN5GosYXD0qkWKyiUMSilS8XYKak61LUAHhGYvy0otKJk8NiDvTMEgYTk4c58I2t9HBJmDEtITLHYcNiUHwYWZnU2/GMBe3ViURJODGRjQa5VCkHZxXwjoceVpO2RlFxWzVSrkTa5MtSkA4kpJYhChuAQMKg70LMwEK+lCVolrQrM4CANWJr58xzN/0+ts9aDLUAJQSWmKphDgkAet6VNn1Zoh0l6TJSrq7OHGsxYxE/lBoPADLlbFim5V7HTnBx+oj6PynmyxMxBEvEokBRY4EjQGtIdWq3y1kS7PgSBmVmvfhFPMs+kKLJ0pnIyIYmuEBL8Sn0SfB4ttFolWhJUkYLQmoamJs3G7fWkdlxU9oSMjQ2a2ICQDU6lh8GEdGes9rdIIIFMmf6rHRgeF2aOSNpPXhQpR+hGXM7FMKR6SjXgNfONBfFqCJZfUt8fhCToxZcWKYdaD3n4R9Azzz3pXb+pswlpoqYW/SGfnQc4xiFMX2EG9KLz661Fi6ZfZHhmeb+ULLSpgqHhoSQZYF9l9yYZXdeCrPOROl5pNRodweBFIVWA9hoKRXxi6SlGmJdO0fR+jl4o60KMtLTQauD/EUDVP5mHjE5vR5clapkr7xBUVAJZK0kv+9n3HcYQ9Hrv6+zdmkySogECrK7SS4rqQ/CHF19I5kpWCc6tyrMeOvvj56cXGbivY9eMlJKQzuTpKqeRLmS8CnS9CHDuxcelSo78oDt3SJMllF1LmKVlU4EMSBtiVR9hBFrXLLTkKAUjTeuXvjA2i8CieVklSXOEjJlV8KnmIrgxqT5Esk2tDqXaeuWqYtLrUaknLgBoAIrvKVKKS44A8e8R5dvSYJzSCHq+nDKK77vGXNDJASSDGv6ENdmQtiCDQ5FwY+uXPK+0WaRPmuJhljtpUUntZkMWcs9Qc4+Pz1Edk5gn68o+rdHekqOqlSQAkolpBK2YEJAYVc1B2jN4jHKdcUPiko3Y8SF4WTMMxvVXhCqfiSBXvEW/bBiACik+wtLHwOR8CY8loBDlQNMgAkeVfOK1WZCiXQCcnLq5O7RKPhJS/MGXiIx6M90m6Ponq61Aaa/aA1bWgUkU1LQtldDJs1OKZMwI0KyB3Ggy8RDy2NKWRiUZY7WAlw6WLbkOpNH5xk7/viZapgSCSlNBtxMdXD0L2HXqVldsuWVLoLSkqFWqB+5KyYOuOeS8syJU4gZBKSpvaCs1DIV4CEs2xEFiln4QPc1u6m1SySwxYSa0CqA+Bwnw4xSLkla2JKK9zcSFSZBJTKEtS1DEn0aBqVoMyS2dBCW1SZtnmuFOVVcOQXqQdDWGs62IWFfjCa43CTRwUu5HZTQDIBmMVWy8kGZ2VBqJYJwhTPUI9UB/SO3OeNqUqkuy3OWKNwf8A0tsFsXMAxshBoFAVURmxJbk8CdIb0QlHUyyyi4VmCOB1BO+0X2i/EdXLSlZRgJBo2ZJfmfKM+LRKdfWYlOqigTlp/mK4/Dtzaaqhn/6NRTkr/YjLvBaUBEoegsLJ/KEhtgMx4tDa6ZBmdSqUcK8aU/pdm8HfxMDyZiUh0ELAcgF3Bzod31IJrDPotJBVNmgKSBQJLEBahUpIzASTnqtMJ4jDKO60RxZ4ZZOu2edN7y6oBQAUZkxagDkyd/3J5Ri5F7KmTEpMqUMSkpfCKOQHAjQdPVhSJTF8BWKV1S7tkxEYyRaQlSVAuxBHgX+EdihcbaOzyqdWbS23uJf2iXLAAEtCUgBmCZk7F5rrxjL2WWVqzc6/KCbaslKifSQtaVK9pM3tJ4OFP+6IXVMCQNyS/g0ejjSSM3bJTbBhdoDXMMtQUKH6Huh1PtAVy5afOEd4KfFwYwWrDLXQ8lXUspBSKEOKj1q78Y6LrnvcdQhwXAbkWHkI6PJay2XUo0Nr+nFZwDU15x16WoWWyFqFmT+Y6xfLs46wvUj36t9aRkum96BcxMkZIqrv0Hx5R65kZn0DsucyY8t594i2b6PKKrf6Ih+rEDLEaDugl2gKyTKCDyc4qmKafoTefVzSjSYlh+ZNU+WIeIjbW2zS5qMMxuAB7QPDV4+TWW0FBChmkg8jH1hNrGFJRRJSFDuIeMHiPB+bk5J0aYeJ8uFNWIp1zqTiDKwGmJQIZJBdRBzZLnwj59e8qbZ5hSp2UHBUPSSqqVNopmdsjH1tP3pAV6JdP6RVR8WCfAwk6czUKkpxICioFQfRxQ8M4Mcax6s7nzVnzmXeyxiauJnoC7EH3iLJ15zVZgCjOyRBouOUqYhEsrSpiqYXoEgZgEZvxiM+7EIQlRKlYgsgEhuy2E0G5g6F2DXVYTMWCfRdyd2rSH5sQXmpgVKOLYYlZ8ni2wyAlSBQAJc5bAfGBUWlCmSGJZ2yd3pWhLKy2eJubj0dLrRcJs6Sr7qc4YFnUzaliMhqfhB9n6VTnKZi2NXIw4tAxCqODnkaxnbwvBipNXoKhmYhgQ5fCH5x5d6CFhS8SHdiEmuIvTLVqwZSajbY0I/JqL6vIGzmclWIBZSrJ+1LRUtl2gISXTacKh+UnxZzBwsqihRBSU+ysM6kGgWPVdOJi22dYQ2yakLZCVSgfV9MbUIOXdGRJSWi/KmaVdpSpJ3xlI7sqeUZa2y+2FClQa8K/DziarcQHUoZf/rV7zR4Bn2szCqijTMjy7npFIQcWCck0broJYZUyyqmTZSFqEwpClgEsyWSH74aSLXZ8WGXIQsqJwg9W5bQOABvr4xn+h9uk/ZhLWAWUskakqAAIaoZLcnhleCpcsA4AAkeyHZ6kkFnGlNOMZJr1s1464IMnWCWoOEYC6gUJUA2HZiQR4coz9oukqBKWYE0LAgcTkPFhxhVMvEqmqWhhmdWZmOewcir1gm67RUrxVAcgagAhzQAHYHP33xyy49qX2Enjx5NNDO5bnkJSFziCpZISlRIAIo1Nda7MATm8nTRJSrqklCc6Cj8dvR4aRmZ98IDdh2CVEZYga4myxAfEPk1q79SMpmZDomKUkHgSysQ4P8AKFn5mRuTIxUMWghF2ypktkTAliQkgjU1cKfECpy8ZWfcSkT0BWFaVLCQUV9YDwprwMaSdeQmKxlUqWpinEmYCctThc91MzUPA1ovpC5iEJUlTKS2GoFUj0jw0EUwSyJ17E8sYPZnukUlcqcuWScAKur2KX040A/SOEASLeUkOHbwjVX9KTOWoKGWRGYrpzjIpsiiSBVi2bRt2uiUo8Qr/cBWhqfLNucBWmeVcKuYnIsmIsBWLvsWFRCsxoN2g2xNsc3dbEplJBzAjyFiF0EdHUU5H0a9rQizyJk1Q9EUG6jQDxLR8i69S1lai5USTGr6fdJ0zz1Uv+GgkqOilCgA3ArWMlZ05RRbRGXYcrIRC2K7IiwpyimeOzDS6FRfZD2YPQuFFhn1aGKTBiwsuStix1jWXP0nwyMCiQUOAQzlNSANE61qdoyCqwRdjKmISos5APcfrzMGatD4nHkuXR9Jtdv6iyAksrAMyScSw5J1zUT/AIgHpCArqgMghHLT4coW3y8+YJYyT2jtQMAfD3wRfFrAWnFohNeISmM1lKvoTWXEpVoWgNiOAaU2iq+JJM2TKNGAFNnc+4QfcEr7lJ3L86wLKXjti1H1AAO81gALrXKCVKqWAc760fwhbJvxkBPVIKglgVByzNmMxs3zg+9JjWecrfsg8HCaczGWlWkBhrE3FPsvj+RtZ7dKQhSlSgqaCAMTlLPUsPWYCDLb04mLK2wlJ0VX6Z6R7dVolTnQbLIxNoual+KUnEkHdsu6LZ1lmSw6JEtLPmlSyB5A8oCwKf8Ab/kbz4w02DXbbFz1pExZMsZitA4oDrUAQHe9kEs9lSgSSSmrCrBiC515axOTei8YWpSi1GAASA4yRk9IHveeQpJScbJoRXslSiyti514Q0sLhTM8s6yPRWkKwhWJJHAOQN6ktFVpUGTVRzcGnIDRoHVbXdkgOCKDQ4sz+ryEWFagkOHyIfT6DRyEuxp0Vs3WT1PTCnGzPlozjcDxjaTbplYgCoqUlnDkZgEABIyc6nTOPnt23yuzrK0pQp/SCgfJQqIer6fhSMIR1ai4IJdLH2S2+7RlzQnKVo24MkYxqQ7s13pTiShCkkkFMwB6lg1d3NeMLJN3pE1ygDE/IBySMhQ0+nts1pWQGRLUCB20rOep9Jn7toqttqmBOHGlIo5euW7hvCIxUrNLaashbpIQrtkKUpT4gPUNB3BvCsZuyWolCX7Qar8eME3xbEfw5RUssxUdG4aZlh9E7o30aE4YlLCU6Mz9nN3oI9Lw/oi3I8zxT5tKIpmBPeILsQAmSwaKKk9lsqg9o70yim1TpaFqMkkgFkqLPxUKBuGvOKrsmffy3r2h5xeeS+iEMdbY/vTszFH/APmPeBGesOcw7mNH0hox3BHuMZy6y4V3xNO1Zpn7I9TLwTEnevnBFtT94o7seYjrxFJJEV2pbzB3J9xjhKoslSUsKDzjo9NkO45x0DRShlN6OSCC6D+9e/5o6R0as9Owf3r/AKo6OhrZnCj0dkU7B/ev+qIL6OSPYP71/wBUdHQW2BAkno1Z39A/vX/VDWX0fkP6B/cv+qPY6Amwniej8j2D+9f9Uei4JILhB/ev+qOjoa2D3NNYrplYicNSA/aVsOMW3xdEpQmApeh1Vt3x0dEGWALLdUtKQACB+ZXzgCz3LKxzDhLlRftK2746OgDMhed0SjKSkpLZtjXueMKP+NWenYOQ9dfH8UdHRyGCbJckpJCkpIUkuCFrcEfqj6FMu9CgSQ5pqfnHR0MmSy7SM1N6OyBOLS9faVu28W9J7plISJaE4EMOyklIPexr4x0dE8r2g4+mIv8Aj0gCkv8AmV84j/x+R7B/ev8Aqjo6FQxH/j0j2D+5f9UDTujVnf8Ah5/jX/VHR0MgS6ISLjkocJSoDgtf9UWI6OSFZoJ/Wv8AqrHkdDrsm3oKV0fkUGDT2l/OLEXVLTKmJAIBzGJWrPrR46Oik3oWP5gVHR2RTsH96/6olKuCSFAhBcFx2l6fqjo6JlRvfdzSlJS6T6XtK274BsXR+QElkfzL3HGOjoK6DLsIt3R+QUoGDLLtL+cB/wDH5HWA4Dp6y/6o6OjgPsaSbhklIJRp7S/nHR0dERz/2Q=="/>
          <p:cNvSpPr>
            <a:spLocks noChangeAspect="1" noChangeArrowheads="1"/>
          </p:cNvSpPr>
          <p:nvPr/>
        </p:nvSpPr>
        <p:spPr bwMode="auto">
          <a:xfrm>
            <a:off x="6350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UExQWFRUWGRoaGBgYGBgYHBwaFxwYHBwYGBcdHCYfFxkkGRcXHy8gJCcpLCwsFR4xNTAqNSYsLCkBCQoKDgwOGg8PGiwkHyQsKSwsLSwsKSksKiwsKSkpLCwpLCkpLCksKSksLCwpLCwsLCwsKSwpKSwpLCksLCwpKf/AABEIAMMBAwMBIgACEQEDEQH/xAAbAAACAwEBAQAAAAAAAAAAAAAEBQIDBgABB//EAEQQAAECAwYCBgcGBQQCAgMAAAECEQADIQQFEjFBUWGRBhMicYGhMkJSscHR8BQjYnKCkjOi0uHxBxUWwoOyQ6MkU2P/xAAaAQADAQEBAQAAAAAAAAAAAAABAgMEAAUG/8QALREAAgICAgAFAgUFAQAAAAAAAAECEQMhEjEEEyJBUWGBIzIzcZEUQqGx4QX/2gAMAwEAAhEDEQA/AEnXFRz/AMQQmeRqYGQmpYQT1W/1wjykbmTFqJ1MXKtYAqTC8hojMnhmMMo2C6Dvt5fMRTMtpBr6JgAKL0yggIxDKH4JHXZebRiqCfCIqmqG/MwKqSpOWUESbWNYbj8C2RJH+IrJ3BI3rBqlA6CPUS31MdRwAJo7u8xeJYPF4KXYzpURTMkkVYxx2yQlDYxybMD6o5xUqeYmLTSFcWdZaqzDYPEFSW0HKKetO8RmzFbwVADkgsSB+HkBE0yh+HzgBNoVvFktZg8DuQcVJ4fXjEkzhlhzgITOMcmZrnA8s7kG4X0bxiZlDfzMAi0N9bx6bZvDqIGwxm1PM/OIrUTqeaoFFr4RJU+DQtnTZh3J7yfp4GMtStTzMXlY1IaK13gMkiDQLKU2YtU07/nHpNCBzaOSkqzbuf3xemyKO0JJDRYEJYifURcqXhfUxFTwUFooVZ2OcQxLf0lDxPzi5VIi1HiiJsnKswIDvHRKRagEsRv7++OhbYaQWiSASXEe4wKfX18oiAA4JaKDU0NIyRNEiM5O0UJkEvFq550zitU0xeOhGSlSwNa/WkWqOgNIDUtzxiclKnh3s5FwJiSrNijxPGLjSFsPYKpS05hxuKxOXbAci0WhdWLeMSXYUKFc9G+cG0D9ixEx9X+tosRNbUwELvUPRU/AxFc1SfSS0CjrD+s7o8UoHMAd8BItA2MWJtoyhuILLjZEH+xjxVhDUJ98QNoDRybWNx4R1AKU2YjUeUeGzF/S90TM9O8Um0fTCGVikxK4n64xaUjYnxgY2uO+06M8GjghSfwiK1cff9PEEzFHIc4l1StSY6gETPaKZtrJNIuTZ+898TNnIyYeAg0kdtgplKOZ8IlJWAWpF01B+v7RSiybxx1BNmtGdPJ4Nxg6vwhemUxiU62YaZnYROS+Bkw1ZAzDQMq0Jf3Df5RVKUTxPkPmY7qm1rvBihWy2ZJBDv8AKK0ooXzj0ktFHVFnyhvYW9kFoL0joIkg4Q5HnHQtBtFVqtDGum0UybaDqBFc5WEZPvAK5oJyHx5xKMS7Y2E4ZxWpW8BWaUIKAagSk95MOoi2WAh3eL/toAYfOA1IU2SR5++KlSFaqI8oajrDzai0R+0Dfk8BYUJHaVzjwTSf4Y/UcuWsHiBsZmaGyHF4oWXyPIwstVnIBJxKIDngCQHIHohyM94Ln3JOktiQtBIdjWh7jDKKE5bCE2tQ1fvi9F4H1gYX2eYo5h+INeRg5LUoR7/fCySGVl6FSjq3l5R4JScwofXdFYEvVRfiG94itRlu2IfXjCoYKIHCOGHYQOko3jhaZeuI/W0EBeuWIgqTrnFCrfLJYe73vFsiahWSq9/wggJIlnOLUqVw5RJI4jxizrhHWcRlPuOUTmBs4gqbxEC/ag9SIPYLD0pjyYgNAX2ob+cCz72ADAv3QeIOSG6CBnpA9otyE6vCFVtmHIc4EnypmJLk13yhlD5FcxybxKj2K8flBlnsT1V38YWXbKSlYx0OkaAKGkJk+g8SS0gBhA63MWExUuYWoImjmytSW2iEmZTxiZLgvA/VBqEgnaKLoR9lmOOgVVmme2/hHQaBZK0FOlB3H6aKcaKdl/DeDrbZjUmogATACyUJLZ6NEYxNLZdJbRHMCLzibIJHgIGSpZo5SOAPwi5NhGZSpR3VTlrDV8iWVTLToHUeGUVGzLPpEI4Znyh/Z+jk5YdKGGmj+JD8hBaujgQpMsnFMURiCaBKdXV6RJyFRm7Cj85cTlFz6M9YrqSVgBKlrIcAhzTMhA04mkPrsuJMyd1U2YJKhTACkrP4QR2UHhU8IJviSLKpKpKQlZQqUkCgK1FOEqOrEpVX2Ypve5ESES1JVP65E1NVuxZSQrCBQJJVQmpI1jlJWmx3jdNId9K7llybGmTJl4ROnSkblRUp3Uo1Uaaxr7XcaZycK0BSeOnEag8RCrpH95OsQOQnhbb4EqUOTGNTLtSWjXb9kYq+TDW7/SpCnMuYx2WMQ/cGUPOM/bf9ObXLqhGP8i0q5BRB20j60q2p3rFdpvNEtBUTl9e6JNFVJo+FWqwz5ZabZ5qeKpSwPAs0CiwqJcSlK/8AGo+9NI+jXj/rFJlLw9UtQ3SoPyIA310jQ3H0vkW1BVKKnHpJUGUl/FiOIJEFRsHmHyCTdUwv/wDiTyNxLUPcBFNvu2bJllarMtCXAdTpzyoS7x91TICjUtGU6d2N12KUntdZaUE7MnQ8yfAwzjFCqTkfJpKTMSUmigApCjnmxSTwNIusljTMBCqLSWO9PfGr6b9FzZrQ6R92s4kH2VF6flNQeIO8Za3pIaciigwWPKsS70PWrK5lnKT2stw/0DwMWSpIPrQXZ7UmYnIO1RA827avLNdvr4wPow18EjYCd/fETYCK1MeSrUodlTgiGElT7HyPIwttB0KRYiTlzMFpu0a0hiluAixCQTWvfHcmHiB2e7wGii9ZAEySfxgeaYcv3QBegco4LS37kxylsEo6KLRLCZqMmq8X2iwhsSDy+URtJHXo17PzgpcjZxAb6GS7F8pKwd4sNoOWFUMAiI4AeEdysWhZNtNGqIlZ5idxBc2R4xRlX5QyehWWKlg1z8BHRLrT7L8viY6DZwfa0OhznoPrTWM9arKEJp6SqnxjTz604eUJMGOYSrJNe7hEcbNE1od9DLllzZZ63EpaTXtKAY5UBGxjY2W7JaPQQlPcK884ynRK04VFx6Yy1fMMdMjzjTG2kak8uWTmLLLFaaJeVKXQetYSCdvfn5D38IzM28ZSeqWqYkKOIqejFRpXYJSkPskQTeN6J6pQVMSkkF8RbCFZ03qw8Izqr8C0CWpaiWYJdy2gpUUgYsfnybbopkl5EUkHSZf2lQnKr1JKk7OXYs3aDbZ4KEvQe/7wVMnIlsQgLQVklJHZ7SQCKsSxctkBFththkqSUthUnLfLzrnFt82AYQuWAJaq0HovmD9cIZ+H4zSk9ezDHxFw5RW12hlabzKp1lID4UlXe6CP+whgq8JhO3CMj0eWp5fWUGA4e9eA4eHok/q8I08qWVkJQKn6J4CEnyg6bFjxkuSQs6QWpeFC0qIKFZpLcmhJ0g6VTVyQlagakAgMSKEu1NhkI1l4izyhhmKVMUXAQigJGdWdhkVOI+bdKkKT2ky8EtSiE9oqqAMySS8dCd6J5JRfQuuK5zaZg7RAzdnbc8W+UbzozJ+yzwoz0zZQllsCCkuogDEkns+iTq7CFH+nVrTLUt1ISrD2cRAGW/h5QTel49ZNKqigZnBIFA7Z0p4QznLnS9ho4o8E2aa9+lxT/DIbVwXFcswxy11552f0gX1llmzCVMtSsgkhKSkUALBwZgfjyb2fo+tgJs7BiS/VklamIdiCGHnGdvCSVKnoDfdpQgUFCkOrCBlUnlEXPk7sbglpG/vy2C1yinAU5tiZz+UDKrEE6gcSPmipLKUhetD9bEfCPoVhtJMtB1UhNdapD1jO9K7qxJMxAYpLU11b3kHUhY0ELHI+WxnBJaMLMsy5Uxk1ao4p+vdDewWtEwU7KxmMn/vFBX1iafxEVHH+xiK7GJqccvsr14t8Y0y2RWhpMkIXRVOMVzrrWkdllDkf7wvs17F8M0F8n+s4aylqZ0qxDb+0SaaHVMXTLQtIYgvsfkYlZ7cD6vKkHzZiVUND8e4xWbI+gV3UPIwU0BorRagd/GBrZaHZ2oUEV/GmCjJbMKT3j4wHeLEO47JSf5kivhDaA+jy12v72WWg9V5pMLLWqqSQKGL0z5fswWrBF7DFXqOMUm8ydorM2XsYjhl+yTC0glqZ+Iti5QQmWG3geVNTklBMTEmZmXA21jrBRNai8dHqZbx0Cw0NLwLdlHpKp4bngIFkWJk4Egkqz1JfMsIuQ5OEVmLarbv5JAyh5JQlHYRp6ROZbUnWDixOSDPJToGu6xlKgSMLeJplTLTeG5lOHxofYpUkN3uW74WCeStKtDBFnWSFJOhbzjR/Tw9yXmzj0UT5ONJC0nCrQkF+RoeRj2TYUmRNloSlKmCkMGql899B+qITp8wKUkl0qmOkDRgXfajt4xZ1ZUAE0ObgsQBUnbJxXeIw/DyJI0S/ExNsRotGJKNCnE48MvraGF2331ZKV1lnU5B9+B30J4kjPXnbepnKACi9TiSxqCHoOO3jAJtq1AJwlqOa+iCH07hG7LxnGmYccnjlaNnfFyy1mSQVBPWJJAJAIDnKNHZLWEJWcmRjUdQCSEgbGivEiMtYbR1ilLOIpC2SkZAHC5HE4iP8wbNEyZ9oKT2Zk12IqUSqAD2e0T4p5+RK6ps3T2/QuxfaZuNalM3ZKUjYABgOfv3gkTJYlKTNRiQrgFAgk6O+ZheVhRCBVu0o/h+Zo0XWie4AoAmp4bA92fKOMSk4u0CWq6ZAGFCGCqMTqxJNa0hj0UurrFBZAwpNQfWUN/wihO9BrRbLlr6xK1jCmYOw9SQd9lFgWZ2bYtqLFI6gLSKLXhrSiWz73xch3wZSdUXxKVt0e220gziXxYiz8Bn5e+M8ezLlziGM8rx961rmIPJRHhBN8TmlrKHoAhHcS3Mk/wA0EWyzI6gSyHCUBNCx7LMoHIFwGfN21hI9GiRXd18JlowTSAEg4VB6gVAAAqa/4hRf17zilAwq6sGilFOM0dlFIDAekAMmObAx4mYtDhaSoAUUAcnFVDNJypAt5X8DLwAYi4L5D60pDqOxW9Ai5f8A8iK7954aA5+BGkRMwIUJifRVRQ2O7QNZ7cJZVVxqk0Lap4KDAjiO+C7RKTiDHsrS6VaEHJxpUNwMWWuyVhVosyJoejmBpRXJO4gITFIVhU4IPh390NpVpCu7bUQ4UefbkqNaHY/TRekJ0LbfVR7opNnSRQPxilaCn0T4H5wjSHsZJmLHHv8ApoAveX92SzZbbjnHku9FJ9NJT3MRHW21haFMrQ6EaPA40BvR5bk4WSAKnYxOXd6WqK90C2uYVJSoKFG2OcH2a1Lb1eUFrQq7LZVzvkkCGUvouQxUQHAIBpQ5HVgeLRGzWkhJXNWJaKBwCourIJAqSWPcPMa12HrlOm2TAdCt0gHRsm74zTk7qysY2OP9qTLGVcnd/Ma8M4T3xbigEJA7/lEZ152myy1S7UnGhQIRNSQRXUkZ71YhtYz1524qd1Pszb598VxQb7J5PSTF5TBTFHkABZ3bhHRo4ojyZtbjV2lTDmGSnvIfyAHODJE04Zi9GUfBIPy84Cu/syeZ8VUHJMHW1GCyr3wH+Zh8Y1QVIVsjds1zKHBz4BveYLsinmzjsqFlyTQZqtkISObk+QEHXAomWtZ9ZZPMw76ECDMUElKU4jMXiPDCQxfQMCP1aAkxbd5KesUUkKTLUcJ3dLCPLLeWFaWy9+LMHwPuj2xzlFc4E4kgUVkGxA4QG0rqY8+P6hvlrF9jM2oGZOtCs8JIH/jKW90Vos33Uo8COYb4DlHXM561/XKv5m+cEoLyJe+EHzePRZ5wx6NXeVyMILVofxKUyfANiO4Q2sMUyTJsqsNTLlHC9apS/moktEug8zDJmqV6kxWEfkSs+9XlHXXP6yzFzUoUD39r/qUx4s3tpnp4XcvsfO7HfJljAcSdyA6lUpn6Ibvh9cVjM4pxeiWISaFWJ2Fal2LqOQB7x4LKOxT0kh+9NP8A1J8ot+1rkJT1YTlmp8ixYMRV8UO2n0Ysa9Wx9fN4iVL6rCDjLqWC5dJ9ROgTVq6HcxYi9peAJmkBQGZFPAmhBzjF2m+VTWCsLhxmQGd/RI47xYLeSaAgcGD+cHymzYsnE0s42VbYpoACgpgoZpLjN6PXwiQtslSSntEYnBwTDvXEBUsSNozFotpHVHCCoJWS51UQl3dzSWeceJvhSksQrFwA+s47y3QHkV9D6ZZhMxUwJL4faduy5YHDibOvcIzHR+WSmeoo7SMGEkuRhWMSQ9RRT/pMXG+5qXZClBtQByLn3QfYkKTPKcP8YhVaNjSaNr/EGWwjqaTRN03ZnbVZJq5ylJlKUnFmEuKaUiyw3bOVLKVIZI7QKiBhPdmxo9KEA7u8st64ElJTVzqAdNImm/E+wvjRJ+MPybXQvFfIilrEwdXNBxJoDqD3xKXYlpBKe02RGbcR8oJvJKFnHLxJVl2gzgZA1O1Dtnk8eWG0HOtMxr/cQbCj2x2nGoJLAk5kkEb9+XfF14qTKFe0D6wbV2BYljDy5bGmdPQpGAqS6gFgs4FAR+Yg+ELunFz4VAypYDg4urSWB1dt3Dd0Lzjy4jyjLi2hZd9pSt9CKEKGX9oEt84FSkJAoFEkdxhZdBmCaSjFRJfDXWnA1jw2o4lYsy70bQxZQpkHO0SkhwA+0aW7uj6ZrAKUSRkn5RmbHPNKDTfTwj6NIlzZVjUqWMMwICpq6PLlmoQl/wD5FDtcAz6Ayzz49dhhsU3xZZcqZJsoOIlQJTqMWEknaiKBgaZCH9guxPVIebNCgpTl1MUnJJ0FMqwt6HWSVNtslaUgDtkEklSjgV2lKNSohTto0bAXZhJANdT3abFLU4NEODrXfuaIzS0zJ3dLSZ82UR2V9tCVZHMKAB3pzjO9J+jxs5cVlLqlW2uFXEb6t3w/6Q2JU2fLly1FBQlRChmMsPP/AKmJSbUuZLXZbSkEmiV1wlWgJrgXqN2gNvHO190K/Wj56ox0aC09D5yVFITiAyLs/FiI6Nfmw+TPwkP5Vmbq0fqPwiXSefhs6+JSPN/hBVmOKas+z2fL/MK+ltZAA9ZYHvjf0T7BrlBEiZM1WWH/AKj4xoUIwSAkZ4fhC6TZcMqUgbgchB9vmYUK0enx+ECb0ciFgs6cKS+RJ+vLlBU9QTKnLSSQUebVA4A0HdF1xWWWuXiWkrAbClyBvVIocxm+UedKJ56leQ7FB5bR5mKX4/E35P0jL3KB2i2o8wmJyU9lA/CocjEbpThKh+Q8/wDEWpPoHZR95j1WecaTo/KaxzOIWofqK0n3DnFFxJAIToU5d30OUH9Hw9nwtn1qf5iR5CFlxWsBZSQQ1BzOT+Hlu0eLk7f7m7GvWn9BeqVQfhI9wB9xiywqwqSSHahyyDg8gX8I8klwqmeIjuJUR5ERZJDgeJ5kQDPdOx7NuVw6+r8Qk+eF4T2i40EsVSB3pNeGcam5LNKXJScCHZldkGqaVpwfxiFpu+ShyFYNWAAFOERTaZ6DpqzJIupK1rdCcKAiXQtVIxKw09pZHhHky6Ugj7hR7mPxh50fsaDZUKUsY5jrLhJLrJVRw+REVzLMCaKlUNcQbzYQ/NpicUIv9vlMcVnmDn8Gicmzy+sCqjBLSUEuGIUptcgyaF9IMvG24ELWhKAUAN2jhKiUGqcbgYSWJ3O0LF3gtM0lK0vMQAA4bEK+05cBqOXpDrk1YurousNyS14ypKVKStSaq0SwGmwfxi0XEHdMlNWAwrIBJ0yg7o+oLRUtMmqKkh3fHQGoycO+1YDt9q++XLSpHYLOEYXLVJdRc12OsdHlKVAdJDezoTZVhK0pClp7Kx3h5dTs1aO3cIxd5XdLLzEHASo4Uh2wgtn6tQS1QzUgr/dBNsyrPMJ69KiUK4Eu7hgGUdNIP6G2dKwrrAkzED7t/RYN223G30KK4ptipc3SPeh11TUE2heEdk4Qp8RHtdk0FGBLu+WsFXvNNospUlYQtQokEg4h6SdyXo8GXXbMf2hRzxBvyYSEj/6wfGAyBKKlAMyHJzq55UERlblZ6UPD0nE+c2m75tnBC0lOJmIOYANO/hC4zDRznvG26S2YqCEmrByeJBJry5xiOqqa5R6GOXJWeZ4nAsTVdDfohYVTrTLQA7mj5U1UNUgByNWbWN10qsE6zS1JEwzbOtYxhR7SVqIcnQgv/akJf9PLOuShdqTJVNY9WMDEgHtLUxz9QN+IwT0i6WJtCZgQSEqCMQIYgpJqRo9BrlnGbJylk0rXuTxpV9RdcN8myplzEs6JjfpyPkG8Y+iTb1QsdalYws7n2aF+UfHrxmnq8qEqI5pMadc0y7FMqxEuWgfqYU8CeUU6/kMt0OrvnqmhcyUylFRQCTQYcn4VMM7PYx1SUL7ZclRZnNXLd/ujG9Gr5Nns9AVKVMIQndSgnPYBxziqZf05c7CnFMwAggEy0A61B8ydIxShOc3XRVNRSRu8KhQGnE18Y6MYnpBNT2TLnEjVMwKHgp6x0T8mX0/lDckPLqSerKjmpzzhZ0hrMko2UVH9OXu84eyEAMNEgeUI7WcdpB0SP7mPomYEMW7SBt9fCE3TO8SFIlp0TiVzDe484b2FWJSphokCj7DX3nxjC2+8OunqXopRb8o9HyaBXJ0BukfQ/wDTi/kTEKlLLTXcA6pAAccaVHjDDpwWlnZSVDkxj5TKmFKgtBIUku4zBGojfWy/hb7GCABOln7xI1BBGNP4SW7j4GM0/D+VlWRdf6NEcvODj7iuXRZ/KiJpJw9yv+0W2eV2q1ISjbMCLLJYSvsVdRoAKkDVthuaRplJLZBJ2ano5I+5WT6szEO4JQfnCK02IdZMSXoo+8FPkB9CNddliEiSQovR1atQAhhnQQhttjUu0YQhQKkpf0aKSK1B2Z48WTuTo2Si0lQAhPafwiqSlj3CGl4/Z7IgGeTMmEUloJHuYtxLDhCAdLJJLLsoSk6pmLxD4ReOKTRno0nR21MVobED2gGyZgTn+TlE+kk0pkLOFOI9lJD4nVQBoQ3PeklU/BjotJEv1S5KXSS7YqBmZ/KHd42d5lml9pTzHIUSXTLGMnyAjNKLjLZrxu4mbvRPVTBJZ0JoKlPokhizglmOWR1j2ZJDeijiQxPLAPfGwve5ZM8ELQtKmYLQ4I8Mj3ERmJ3QyYhbCetaD7IZQbejeccpJlLoFvy8kpkS7MkCiQtSiPWWHLbMVN+mA74sCRJSRRTUIejfGA73mEWrDqkBNcwQ4LwXe6yJYpkHNfhvGyOo6MzVsa9FCshE9ZFCoHQulJQPIAvCy6pp61ZVqVYiRxb3NFvR+8AmzlJUAoqUpjlpQ7O3nCiTbcM1b0DktuDvx4RNWpM5q0N7JcaZ08PN6skFgEuVUOQcMMJ1L8NY0dguBEhC+0VFVApsJCU6pDliVuH2Qd4y1ypNoMsp7KkqIByYgip27NT3GNZarcCVYXVgIcBn7IoG4ekeJ4GJzb6N0cEbi4ipFlmWQTVzFSyF4CnCcsGLskNT0s8nJiy8LSkyyRkUu/4W94xCIrt/3j4VKSc0YagjXiOD75vFP+3WUqKuoU7vktv2JUzd4gL5ZeMpYtNEbvsarXJlBLFRCxMPslKglRP6cP7hCW/OidnQsoTOmLmD0gmUlQB19cGnj3xqLFeSQmaZQCQEhKQlIQ6u2pqZ0T5wj6P2qZMUtYTimFKcSSW6xAdyDxOEtwMPCTjynel7GHPN5GosYXD0qkWKyiUMSilS8XYKak61LUAHhGYvy0otKJk8NiDvTMEgYTk4c58I2t9HBJmDEtITLHYcNiUHwYWZnU2/GMBe3ViURJODGRjQa5VCkHZxXwjoceVpO2RlFxWzVSrkTa5MtSkA4kpJYhChuAQMKg70LMwEK+lCVolrQrM4CANWJr58xzN/0+ts9aDLUAJQSWmKphDgkAet6VNn1Zoh0l6TJSrq7OHGsxYxE/lBoPADLlbFim5V7HTnBx+oj6PynmyxMxBEvEokBRY4EjQGtIdWq3y1kS7PgSBmVmvfhFPMs+kKLJ0pnIyIYmuEBL8Sn0SfB4ttFolWhJUkYLQmoamJs3G7fWkdlxU9oSMjQ2a2ICQDU6lh8GEdGes9rdIIIFMmf6rHRgeF2aOSNpPXhQpR+hGXM7FMKR6SjXgNfONBfFqCJZfUt8fhCToxZcWKYdaD3n4R9Azzz3pXb+pswlpoqYW/SGfnQc4xiFMX2EG9KLz661Fi6ZfZHhmeb+ULLSpgqHhoSQZYF9l9yYZXdeCrPOROl5pNRodweBFIVWA9hoKRXxi6SlGmJdO0fR+jl4o60KMtLTQauD/EUDVP5mHjE5vR5clapkr7xBUVAJZK0kv+9n3HcYQ9Hrv6+zdmkySogECrK7SS4rqQ/CHF19I5kpWCc6tyrMeOvvj56cXGbivY9eMlJKQzuTpKqeRLmS8CnS9CHDuxcelSo78oDt3SJMllF1LmKVlU4EMSBtiVR9hBFrXLLTkKAUjTeuXvjA2i8CieVklSXOEjJlV8KnmIrgxqT5Esk2tDqXaeuWqYtLrUaknLgBoAIrvKVKKS44A8e8R5dvSYJzSCHq+nDKK77vGXNDJASSDGv6ENdmQtiCDQ5FwY+uXPK+0WaRPmuJhljtpUUntZkMWcs9Qc4+Pz1Edk5gn68o+rdHekqOqlSQAkolpBK2YEJAYVc1B2jN4jHKdcUPiko3Y8SF4WTMMxvVXhCqfiSBXvEW/bBiACik+wtLHwOR8CY8loBDlQNMgAkeVfOK1WZCiXQCcnLq5O7RKPhJS/MGXiIx6M90m6Ponq61Aaa/aA1bWgUkU1LQtldDJs1OKZMwI0KyB3Ggy8RDy2NKWRiUZY7WAlw6WLbkOpNH5xk7/viZapgSCSlNBtxMdXD0L2HXqVldsuWVLoLSkqFWqB+5KyYOuOeS8syJU4gZBKSpvaCs1DIV4CEs2xEFiln4QPc1u6m1SySwxYSa0CqA+Bwnw4xSLkla2JKK9zcSFSZBJTKEtS1DEn0aBqVoMyS2dBCW1SZtnmuFOVVcOQXqQdDWGs62IWFfjCa43CTRwUu5HZTQDIBmMVWy8kGZ2VBqJYJwhTPUI9UB/SO3OeNqUqkuy3OWKNwf8A0tsFsXMAxshBoFAVURmxJbk8CdIb0QlHUyyyi4VmCOB1BO+0X2i/EdXLSlZRgJBo2ZJfmfKM+LRKdfWYlOqigTlp/mK4/Dtzaaqhn/6NRTkr/YjLvBaUBEoegsLJ/KEhtgMx4tDa6ZBmdSqUcK8aU/pdm8HfxMDyZiUh0ELAcgF3Bzod31IJrDPotJBVNmgKSBQJLEBahUpIzASTnqtMJ4jDKO60RxZ4ZZOu2edN7y6oBQAUZkxagDkyd/3J5Ri5F7KmTEpMqUMSkpfCKOQHAjQdPVhSJTF8BWKV1S7tkxEYyRaQlSVAuxBHgX+EdihcbaOzyqdWbS23uJf2iXLAAEtCUgBmCZk7F5rrxjL2WWVqzc6/KCbaslKifSQtaVK9pM3tJ4OFP+6IXVMCQNyS/g0ejjSSM3bJTbBhdoDXMMtQUKH6Huh1PtAVy5afOEd4KfFwYwWrDLXQ8lXUspBSKEOKj1q78Y6LrnvcdQhwXAbkWHkI6PJay2XUo0Nr+nFZwDU15x16WoWWyFqFmT+Y6xfLs46wvUj36t9aRkum96BcxMkZIqrv0Hx5R65kZn0DsucyY8t594i2b6PKKrf6Ih+rEDLEaDugl2gKyTKCDyc4qmKafoTefVzSjSYlh+ZNU+WIeIjbW2zS5qMMxuAB7QPDV4+TWW0FBChmkg8jH1hNrGFJRRJSFDuIeMHiPB+bk5J0aYeJ8uFNWIp1zqTiDKwGmJQIZJBdRBzZLnwj59e8qbZ5hSp2UHBUPSSqqVNopmdsjH1tP3pAV6JdP6RVR8WCfAwk6czUKkpxICioFQfRxQ8M4Mcax6s7nzVnzmXeyxiauJnoC7EH3iLJ15zVZgCjOyRBouOUqYhEsrSpiqYXoEgZgEZvxiM+7EIQlRKlYgsgEhuy2E0G5g6F2DXVYTMWCfRdyd2rSH5sQXmpgVKOLYYlZ8ni2wyAlSBQAJc5bAfGBUWlCmSGJZ2yd3pWhLKy2eJubj0dLrRcJs6Sr7qc4YFnUzaliMhqfhB9n6VTnKZi2NXIw4tAxCqODnkaxnbwvBipNXoKhmYhgQ5fCH5x5d6CFhS8SHdiEmuIvTLVqwZSajbY0I/JqL6vIGzmclWIBZSrJ+1LRUtl2gISXTacKh+UnxZzBwsqihRBSU+ysM6kGgWPVdOJi22dYQ2yakLZCVSgfV9MbUIOXdGRJSWi/KmaVdpSpJ3xlI7sqeUZa2y+2FClQa8K/DziarcQHUoZf/rV7zR4Bn2szCqijTMjy7npFIQcWCck0broJYZUyyqmTZSFqEwpClgEsyWSH74aSLXZ8WGXIQsqJwg9W5bQOABvr4xn+h9uk/ZhLWAWUskakqAAIaoZLcnhleCpcsA4AAkeyHZ6kkFnGlNOMZJr1s1464IMnWCWoOEYC6gUJUA2HZiQR4coz9oukqBKWYE0LAgcTkPFhxhVMvEqmqWhhmdWZmOewcir1gm67RUrxVAcgagAhzQAHYHP33xyy49qX2Enjx5NNDO5bnkJSFziCpZISlRIAIo1Nda7MATm8nTRJSrqklCc6Cj8dvR4aRmZ98IDdh2CVEZYga4myxAfEPk1q79SMpmZDomKUkHgSysQ4P8AKFn5mRuTIxUMWghF2ypktkTAliQkgjU1cKfECpy8ZWfcSkT0BWFaVLCQUV9YDwprwMaSdeQmKxlUqWpinEmYCctThc91MzUPA1ovpC5iEJUlTKS2GoFUj0jw0EUwSyJ17E8sYPZnukUlcqcuWScAKur2KX040A/SOEASLeUkOHbwjVX9KTOWoKGWRGYrpzjIpsiiSBVi2bRt2uiUo8Qr/cBWhqfLNucBWmeVcKuYnIsmIsBWLvsWFRCsxoN2g2xNsc3dbEplJBzAjyFiF0EdHUU5H0a9rQizyJk1Q9EUG6jQDxLR8i69S1lai5USTGr6fdJ0zz1Uv+GgkqOilCgA3ArWMlZ05RRbRGXYcrIRC2K7IiwpyimeOzDS6FRfZD2YPQuFFhn1aGKTBiwsuStix1jWXP0nwyMCiQUOAQzlNSANE61qdoyCqwRdjKmISos5APcfrzMGatD4nHkuXR9Jtdv6iyAksrAMyScSw5J1zUT/AIgHpCArqgMghHLT4coW3y8+YJYyT2jtQMAfD3wRfFrAWnFohNeISmM1lKvoTWXEpVoWgNiOAaU2iq+JJM2TKNGAFNnc+4QfcEr7lJ3L86wLKXjti1H1AAO81gALrXKCVKqWAc760fwhbJvxkBPVIKglgVByzNmMxs3zg+9JjWecrfsg8HCaczGWlWkBhrE3FPsvj+RtZ7dKQhSlSgqaCAMTlLPUsPWYCDLb04mLK2wlJ0VX6Z6R7dVolTnQbLIxNoual+KUnEkHdsu6LZ1lmSw6JEtLPmlSyB5A8oCwKf8Ab/kbz4w02DXbbFz1pExZMsZitA4oDrUAQHe9kEs9lSgSSSmrCrBiC515axOTei8YWpSi1GAASA4yRk9IHveeQpJScbJoRXslSiyti514Q0sLhTM8s6yPRWkKwhWJJHAOQN6ktFVpUGTVRzcGnIDRoHVbXdkgOCKDQ4sz+ryEWFagkOHyIfT6DRyEuxp0Vs3WT1PTCnGzPlozjcDxjaTbplYgCoqUlnDkZgEABIyc6nTOPnt23yuzrK0pQp/SCgfJQqIer6fhSMIR1ai4IJdLH2S2+7RlzQnKVo24MkYxqQ7s13pTiShCkkkFMwB6lg1d3NeMLJN3pE1ygDE/IBySMhQ0+nts1pWQGRLUCB20rOep9Jn7toqttqmBOHGlIo5euW7hvCIxUrNLaashbpIQrtkKUpT4gPUNB3BvCsZuyWolCX7Qar8eME3xbEfw5RUssxUdG4aZlh9E7o30aE4YlLCU6Mz9nN3oI9Lw/oi3I8zxT5tKIpmBPeILsQAmSwaKKk9lsqg9o70yim1TpaFqMkkgFkqLPxUKBuGvOKrsmffy3r2h5xeeS+iEMdbY/vTszFH/APmPeBGesOcw7mNH0hox3BHuMZy6y4V3xNO1Zpn7I9TLwTEnevnBFtT94o7seYjrxFJJEV2pbzB3J9xjhKoslSUsKDzjo9NkO45x0DRShlN6OSCC6D+9e/5o6R0as9Owf3r/AKo6OhrZnCj0dkU7B/ev+qIL6OSPYP71/wBUdHQW2BAkno1Z39A/vX/VDWX0fkP6B/cv+qPY6Amwniej8j2D+9f9Uei4JILhB/ev+qOjoa2D3NNYrplYicNSA/aVsOMW3xdEpQmApeh1Vt3x0dEGWALLdUtKQACB+ZXzgCz3LKxzDhLlRftK2746OgDMhed0SjKSkpLZtjXueMKP+NWenYOQ9dfH8UdHRyGCbJckpJCkpIUkuCFrcEfqj6FMu9CgSQ5pqfnHR0MmSy7SM1N6OyBOLS9faVu28W9J7plISJaE4EMOyklIPexr4x0dE8r2g4+mIv8Aj0gCkv8AmV84j/x+R7B/ev8Aqjo6FQxH/j0j2D+5f9UDTujVnf8Ah5/jX/VHR0MgS6ISLjkocJSoDgtf9UWI6OSFZoJ/Wv8AqrHkdDrsm3oKV0fkUGDT2l/OLEXVLTKmJAIBzGJWrPrR46Oik3oWP5gVHR2RTsH96/6olKuCSFAhBcFx2l6fqjo6JlRvfdzSlJS6T6XtK274BsXR+QElkfzL3HGOjoK6DLsIt3R+QUoGDLLtL+cB/wDH5HWA4Dp6y/6o6OjgPsaSbhklIJRp7S/nHR0dERz/2Q=="/>
          <p:cNvSpPr>
            <a:spLocks noChangeAspect="1" noChangeArrowheads="1"/>
          </p:cNvSpPr>
          <p:nvPr/>
        </p:nvSpPr>
        <p:spPr bwMode="auto">
          <a:xfrm>
            <a:off x="6350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RUUExQWFRUWGRoaGBgYGBgYHBwaFxwYHBwYGBcdHCYfFxkkGRcXHy8gJCcpLCwsFR4xNTAqNSYsLCkBCQoKDgwOGg8PGiwkHyQsKSwsLSwsKSksKiwsKSkpLCwpLCkpLCksKSksLCwpLCwsLCwsKSwpKSwpLCksLCwpKf/AABEIAMMBAwMBIgACEQEDEQH/xAAbAAACAwEBAQAAAAAAAAAAAAAEBQIDBgABB//EAEQQAAECAwYCBgcGBQQCAgMAAAECEQADIQQFEjFBUWGRBhMicYGhMkJSscHR8BQjYnKCkjOi0uHxBxUWwoOyQ6MkU2P/xAAaAQADAQEBAQAAAAAAAAAAAAABAgMEAAUG/8QALREAAgICAgAFAgUFAQAAAAAAAAECEQMhEjEEEyJBUWGBIzIzcZEUQqGx4QX/2gAMAwEAAhEDEQA/AEnXFRz/AMQQmeRqYGQmpYQT1W/1wjykbmTFqJ1MXKtYAqTC8hojMnhmMMo2C6Dvt5fMRTMtpBr6JgAKL0yggIxDKH4JHXZebRiqCfCIqmqG/MwKqSpOWUESbWNYbj8C2RJH+IrJ3BI3rBqlA6CPUS31MdRwAJo7u8xeJYPF4KXYzpURTMkkVYxx2yQlDYxybMD6o5xUqeYmLTSFcWdZaqzDYPEFSW0HKKetO8RmzFbwVADkgsSB+HkBE0yh+HzgBNoVvFktZg8DuQcVJ4fXjEkzhlhzgITOMcmZrnA8s7kG4X0bxiZlDfzMAi0N9bx6bZvDqIGwxm1PM/OIrUTqeaoFFr4RJU+DQtnTZh3J7yfp4GMtStTzMXlY1IaK13gMkiDQLKU2YtU07/nHpNCBzaOSkqzbuf3xemyKO0JJDRYEJYifURcqXhfUxFTwUFooVZ2OcQxLf0lDxPzi5VIi1HiiJsnKswIDvHRKRagEsRv7++OhbYaQWiSASXEe4wKfX18oiAA4JaKDU0NIyRNEiM5O0UJkEvFq550zitU0xeOhGSlSwNa/WkWqOgNIDUtzxiclKnh3s5FwJiSrNijxPGLjSFsPYKpS05hxuKxOXbAci0WhdWLeMSXYUKFc9G+cG0D9ixEx9X+tosRNbUwELvUPRU/AxFc1SfSS0CjrD+s7o8UoHMAd8BItA2MWJtoyhuILLjZEH+xjxVhDUJ98QNoDRybWNx4R1AKU2YjUeUeGzF/S90TM9O8Um0fTCGVikxK4n64xaUjYnxgY2uO+06M8GjghSfwiK1cff9PEEzFHIc4l1StSY6gETPaKZtrJNIuTZ+898TNnIyYeAg0kdtgplKOZ8IlJWAWpF01B+v7RSiybxx1BNmtGdPJ4Nxg6vwhemUxiU62YaZnYROS+Bkw1ZAzDQMq0Jf3Df5RVKUTxPkPmY7qm1rvBihWy2ZJBDv8AKK0ooXzj0ktFHVFnyhvYW9kFoL0joIkg4Q5HnHQtBtFVqtDGum0UybaDqBFc5WEZPvAK5oJyHx5xKMS7Y2E4ZxWpW8BWaUIKAagSk95MOoi2WAh3eL/toAYfOA1IU2SR5++KlSFaqI8oajrDzai0R+0Dfk8BYUJHaVzjwTSf4Y/UcuWsHiBsZmaGyHF4oWXyPIwstVnIBJxKIDngCQHIHohyM94Ln3JOktiQtBIdjWh7jDKKE5bCE2tQ1fvi9F4H1gYX2eYo5h+INeRg5LUoR7/fCySGVl6FSjq3l5R4JScwofXdFYEvVRfiG94itRlu2IfXjCoYKIHCOGHYQOko3jhaZeuI/W0EBeuWIgqTrnFCrfLJYe73vFsiahWSq9/wggJIlnOLUqVw5RJI4jxizrhHWcRlPuOUTmBs4gqbxEC/ag9SIPYLD0pjyYgNAX2ob+cCz72ADAv3QeIOSG6CBnpA9otyE6vCFVtmHIc4EnypmJLk13yhlD5FcxybxKj2K8flBlnsT1V38YWXbKSlYx0OkaAKGkJk+g8SS0gBhA63MWExUuYWoImjmytSW2iEmZTxiZLgvA/VBqEgnaKLoR9lmOOgVVmme2/hHQaBZK0FOlB3H6aKcaKdl/DeDrbZjUmogATACyUJLZ6NEYxNLZdJbRHMCLzibIJHgIGSpZo5SOAPwi5NhGZSpR3VTlrDV8iWVTLToHUeGUVGzLPpEI4Znyh/Z+jk5YdKGGmj+JD8hBaujgQpMsnFMURiCaBKdXV6RJyFRm7Cj85cTlFz6M9YrqSVgBKlrIcAhzTMhA04mkPrsuJMyd1U2YJKhTACkrP4QR2UHhU8IJviSLKpKpKQlZQqUkCgK1FOEqOrEpVX2Ypve5ESES1JVP65E1NVuxZSQrCBQJJVQmpI1jlJWmx3jdNId9K7llybGmTJl4ROnSkblRUp3Uo1Uaaxr7XcaZycK0BSeOnEag8RCrpH95OsQOQnhbb4EqUOTGNTLtSWjXb9kYq+TDW7/SpCnMuYx2WMQ/cGUPOM/bf9ObXLqhGP8i0q5BRB20j60q2p3rFdpvNEtBUTl9e6JNFVJo+FWqwz5ZabZ5qeKpSwPAs0CiwqJcSlK/8AGo+9NI+jXj/rFJlLw9UtQ3SoPyIA310jQ3H0vkW1BVKKnHpJUGUl/FiOIJEFRsHmHyCTdUwv/wDiTyNxLUPcBFNvu2bJllarMtCXAdTpzyoS7x91TICjUtGU6d2N12KUntdZaUE7MnQ8yfAwzjFCqTkfJpKTMSUmigApCjnmxSTwNIusljTMBCqLSWO9PfGr6b9FzZrQ6R92s4kH2VF6flNQeIO8Za3pIaciigwWPKsS70PWrK5lnKT2stw/0DwMWSpIPrQXZ7UmYnIO1RA827avLNdvr4wPow18EjYCd/fETYCK1MeSrUodlTgiGElT7HyPIwttB0KRYiTlzMFpu0a0hiluAixCQTWvfHcmHiB2e7wGii9ZAEySfxgeaYcv3QBegco4LS37kxylsEo6KLRLCZqMmq8X2iwhsSDy+URtJHXo17PzgpcjZxAb6GS7F8pKwd4sNoOWFUMAiI4AeEdysWhZNtNGqIlZ5idxBc2R4xRlX5QyehWWKlg1z8BHRLrT7L8viY6DZwfa0OhznoPrTWM9arKEJp6SqnxjTz604eUJMGOYSrJNe7hEcbNE1od9DLllzZZ63EpaTXtKAY5UBGxjY2W7JaPQQlPcK884ynRK04VFx6Yy1fMMdMjzjTG2kak8uWTmLLLFaaJeVKXQetYSCdvfn5D38IzM28ZSeqWqYkKOIqejFRpXYJSkPskQTeN6J6pQVMSkkF8RbCFZ03qw8Izqr8C0CWpaiWYJdy2gpUUgYsfnybbopkl5EUkHSZf2lQnKr1JKk7OXYs3aDbZ4KEvQe/7wVMnIlsQgLQVklJHZ7SQCKsSxctkBFththkqSUthUnLfLzrnFt82AYQuWAJaq0HovmD9cIZ+H4zSk9ezDHxFw5RW12hlabzKp1lID4UlXe6CP+whgq8JhO3CMj0eWp5fWUGA4e9eA4eHok/q8I08qWVkJQKn6J4CEnyg6bFjxkuSQs6QWpeFC0qIKFZpLcmhJ0g6VTVyQlagakAgMSKEu1NhkI1l4izyhhmKVMUXAQigJGdWdhkVOI+bdKkKT2ky8EtSiE9oqqAMySS8dCd6J5JRfQuuK5zaZg7RAzdnbc8W+UbzozJ+yzwoz0zZQllsCCkuogDEkns+iTq7CFH+nVrTLUt1ISrD2cRAGW/h5QTel49ZNKqigZnBIFA7Z0p4QznLnS9ho4o8E2aa9+lxT/DIbVwXFcswxy11552f0gX1llmzCVMtSsgkhKSkUALBwZgfjyb2fo+tgJs7BiS/VklamIdiCGHnGdvCSVKnoDfdpQgUFCkOrCBlUnlEXPk7sbglpG/vy2C1yinAU5tiZz+UDKrEE6gcSPmipLKUhetD9bEfCPoVhtJMtB1UhNdapD1jO9K7qxJMxAYpLU11b3kHUhY0ELHI+WxnBJaMLMsy5Uxk1ao4p+vdDewWtEwU7KxmMn/vFBX1iafxEVHH+xiK7GJqccvsr14t8Y0y2RWhpMkIXRVOMVzrrWkdllDkf7wvs17F8M0F8n+s4aylqZ0qxDb+0SaaHVMXTLQtIYgvsfkYlZ7cD6vKkHzZiVUND8e4xWbI+gV3UPIwU0BorRagd/GBrZaHZ2oUEV/GmCjJbMKT3j4wHeLEO47JSf5kivhDaA+jy12v72WWg9V5pMLLWqqSQKGL0z5fswWrBF7DFXqOMUm8ydorM2XsYjhl+yTC0glqZ+Iti5QQmWG3geVNTklBMTEmZmXA21jrBRNai8dHqZbx0Cw0NLwLdlHpKp4bngIFkWJk4Egkqz1JfMsIuQ5OEVmLarbv5JAyh5JQlHYRp6ROZbUnWDixOSDPJToGu6xlKgSMLeJplTLTeG5lOHxofYpUkN3uW74WCeStKtDBFnWSFJOhbzjR/Tw9yXmzj0UT5ONJC0nCrQkF+RoeRj2TYUmRNloSlKmCkMGql899B+qITp8wKUkl0qmOkDRgXfajt4xZ1ZUAE0ObgsQBUnbJxXeIw/DyJI0S/ExNsRotGJKNCnE48MvraGF2331ZKV1lnU5B9+B30J4kjPXnbepnKACi9TiSxqCHoOO3jAJtq1AJwlqOa+iCH07hG7LxnGmYccnjlaNnfFyy1mSQVBPWJJAJAIDnKNHZLWEJWcmRjUdQCSEgbGivEiMtYbR1ilLOIpC2SkZAHC5HE4iP8wbNEyZ9oKT2Zk12IqUSqAD2e0T4p5+RK6ps3T2/QuxfaZuNalM3ZKUjYABgOfv3gkTJYlKTNRiQrgFAgk6O+ZheVhRCBVu0o/h+Zo0XWie4AoAmp4bA92fKOMSk4u0CWq6ZAGFCGCqMTqxJNa0hj0UurrFBZAwpNQfWUN/wihO9BrRbLlr6xK1jCmYOw9SQd9lFgWZ2bYtqLFI6gLSKLXhrSiWz73xch3wZSdUXxKVt0e220gziXxYiz8Bn5e+M8ezLlziGM8rx961rmIPJRHhBN8TmlrKHoAhHcS3Mk/wA0EWyzI6gSyHCUBNCx7LMoHIFwGfN21hI9GiRXd18JlowTSAEg4VB6gVAAAqa/4hRf17zilAwq6sGilFOM0dlFIDAekAMmObAx4mYtDhaSoAUUAcnFVDNJypAt5X8DLwAYi4L5D60pDqOxW9Ai5f8A8iK7954aA5+BGkRMwIUJifRVRQ2O7QNZ7cJZVVxqk0Lap4KDAjiO+C7RKTiDHsrS6VaEHJxpUNwMWWuyVhVosyJoejmBpRXJO4gITFIVhU4IPh390NpVpCu7bUQ4UefbkqNaHY/TRekJ0LbfVR7opNnSRQPxilaCn0T4H5wjSHsZJmLHHv8ApoAveX92SzZbbjnHku9FJ9NJT3MRHW21haFMrQ6EaPA40BvR5bk4WSAKnYxOXd6WqK90C2uYVJSoKFG2OcH2a1Lb1eUFrQq7LZVzvkkCGUvouQxUQHAIBpQ5HVgeLRGzWkhJXNWJaKBwCourIJAqSWPcPMa12HrlOm2TAdCt0gHRsm74zTk7qysY2OP9qTLGVcnd/Ma8M4T3xbigEJA7/lEZ152myy1S7UnGhQIRNSQRXUkZ71YhtYz1524qd1Pszb598VxQb7J5PSTF5TBTFHkABZ3bhHRo4ojyZtbjV2lTDmGSnvIfyAHODJE04Zi9GUfBIPy84Cu/syeZ8VUHJMHW1GCyr3wH+Zh8Y1QVIVsjds1zKHBz4BveYLsinmzjsqFlyTQZqtkISObk+QEHXAomWtZ9ZZPMw76ECDMUElKU4jMXiPDCQxfQMCP1aAkxbd5KesUUkKTLUcJ3dLCPLLeWFaWy9+LMHwPuj2xzlFc4E4kgUVkGxA4QG0rqY8+P6hvlrF9jM2oGZOtCs8JIH/jKW90Vos33Uo8COYb4DlHXM561/XKv5m+cEoLyJe+EHzePRZ5wx6NXeVyMILVofxKUyfANiO4Q2sMUyTJsqsNTLlHC9apS/moktEug8zDJmqV6kxWEfkSs+9XlHXXP6yzFzUoUD39r/qUx4s3tpnp4XcvsfO7HfJljAcSdyA6lUpn6Ibvh9cVjM4pxeiWISaFWJ2Fal2LqOQB7x4LKOxT0kh+9NP8A1J8ot+1rkJT1YTlmp8ixYMRV8UO2n0Ysa9Wx9fN4iVL6rCDjLqWC5dJ9ROgTVq6HcxYi9peAJmkBQGZFPAmhBzjF2m+VTWCsLhxmQGd/RI47xYLeSaAgcGD+cHymzYsnE0s42VbYpoACgpgoZpLjN6PXwiQtslSSntEYnBwTDvXEBUsSNozFotpHVHCCoJWS51UQl3dzSWeceJvhSksQrFwA+s47y3QHkV9D6ZZhMxUwJL4faduy5YHDibOvcIzHR+WSmeoo7SMGEkuRhWMSQ9RRT/pMXG+5qXZClBtQByLn3QfYkKTPKcP8YhVaNjSaNr/EGWwjqaTRN03ZnbVZJq5ylJlKUnFmEuKaUiyw3bOVLKVIZI7QKiBhPdmxo9KEA7u8st64ElJTVzqAdNImm/E+wvjRJ+MPybXQvFfIilrEwdXNBxJoDqD3xKXYlpBKe02RGbcR8oJvJKFnHLxJVl2gzgZA1O1Dtnk8eWG0HOtMxr/cQbCj2x2nGoJLAk5kkEb9+XfF14qTKFe0D6wbV2BYljDy5bGmdPQpGAqS6gFgs4FAR+Yg+ELunFz4VAypYDg4urSWB1dt3Dd0Lzjy4jyjLi2hZd9pSt9CKEKGX9oEt84FSkJAoFEkdxhZdBmCaSjFRJfDXWnA1jw2o4lYsy70bQxZQpkHO0SkhwA+0aW7uj6ZrAKUSRkn5RmbHPNKDTfTwj6NIlzZVjUqWMMwICpq6PLlmoQl/wD5FDtcAz6Ayzz49dhhsU3xZZcqZJsoOIlQJTqMWEknaiKBgaZCH9guxPVIebNCgpTl1MUnJJ0FMqwt6HWSVNtslaUgDtkEklSjgV2lKNSohTto0bAXZhJANdT3abFLU4NEODrXfuaIzS0zJ3dLSZ82UR2V9tCVZHMKAB3pzjO9J+jxs5cVlLqlW2uFXEb6t3w/6Q2JU2fLly1FBQlRChmMsPP/AKmJSbUuZLXZbSkEmiV1wlWgJrgXqN2gNvHO190K/Wj56ox0aC09D5yVFITiAyLs/FiI6Nfmw+TPwkP5Vmbq0fqPwiXSefhs6+JSPN/hBVmOKas+z2fL/MK+ltZAA9ZYHvjf0T7BrlBEiZM1WWH/AKj4xoUIwSAkZ4fhC6TZcMqUgbgchB9vmYUK0enx+ECb0ciFgs6cKS+RJ+vLlBU9QTKnLSSQUebVA4A0HdF1xWWWuXiWkrAbClyBvVIocxm+UedKJ56leQ7FB5bR5mKX4/E35P0jL3KB2i2o8wmJyU9lA/CocjEbpThKh+Q8/wDEWpPoHZR95j1WecaTo/KaxzOIWofqK0n3DnFFxJAIToU5d30OUH9Hw9nwtn1qf5iR5CFlxWsBZSQQ1BzOT+Hlu0eLk7f7m7GvWn9BeqVQfhI9wB9xiywqwqSSHahyyDg8gX8I8klwqmeIjuJUR5ERZJDgeJ5kQDPdOx7NuVw6+r8Qk+eF4T2i40EsVSB3pNeGcam5LNKXJScCHZldkGqaVpwfxiFpu+ShyFYNWAAFOERTaZ6DpqzJIupK1rdCcKAiXQtVIxKw09pZHhHky6Ugj7hR7mPxh50fsaDZUKUsY5jrLhJLrJVRw+REVzLMCaKlUNcQbzYQ/NpicUIv9vlMcVnmDn8Gicmzy+sCqjBLSUEuGIUptcgyaF9IMvG24ELWhKAUAN2jhKiUGqcbgYSWJ3O0LF3gtM0lK0vMQAA4bEK+05cBqOXpDrk1YurousNyS14ypKVKStSaq0SwGmwfxi0XEHdMlNWAwrIBJ0yg7o+oLRUtMmqKkh3fHQGoycO+1YDt9q++XLSpHYLOEYXLVJdRc12OsdHlKVAdJDezoTZVhK0pClp7Kx3h5dTs1aO3cIxd5XdLLzEHASo4Uh2wgtn6tQS1QzUgr/dBNsyrPMJ69KiUK4Eu7hgGUdNIP6G2dKwrrAkzED7t/RYN223G30KK4ptipc3SPeh11TUE2heEdk4Qp8RHtdk0FGBLu+WsFXvNNospUlYQtQokEg4h6SdyXo8GXXbMf2hRzxBvyYSEj/6wfGAyBKKlAMyHJzq55UERlblZ6UPD0nE+c2m75tnBC0lOJmIOYANO/hC4zDRznvG26S2YqCEmrByeJBJry5xiOqqa5R6GOXJWeZ4nAsTVdDfohYVTrTLQA7mj5U1UNUgByNWbWN10qsE6zS1JEwzbOtYxhR7SVqIcnQgv/akJf9PLOuShdqTJVNY9WMDEgHtLUxz9QN+IwT0i6WJtCZgQSEqCMQIYgpJqRo9BrlnGbJylk0rXuTxpV9RdcN8myplzEs6JjfpyPkG8Y+iTb1QsdalYws7n2aF+UfHrxmnq8qEqI5pMadc0y7FMqxEuWgfqYU8CeUU6/kMt0OrvnqmhcyUylFRQCTQYcn4VMM7PYx1SUL7ZclRZnNXLd/ujG9Gr5Nns9AVKVMIQndSgnPYBxziqZf05c7CnFMwAggEy0A61B8ydIxShOc3XRVNRSRu8KhQGnE18Y6MYnpBNT2TLnEjVMwKHgp6x0T8mX0/lDckPLqSerKjmpzzhZ0hrMko2UVH9OXu84eyEAMNEgeUI7WcdpB0SP7mPomYEMW7SBt9fCE3TO8SFIlp0TiVzDe484b2FWJSphokCj7DX3nxjC2+8OunqXopRb8o9HyaBXJ0BukfQ/wDTi/kTEKlLLTXcA6pAAccaVHjDDpwWlnZSVDkxj5TKmFKgtBIUku4zBGojfWy/hb7GCABOln7xI1BBGNP4SW7j4GM0/D+VlWRdf6NEcvODj7iuXRZ/KiJpJw9yv+0W2eV2q1ISjbMCLLJYSvsVdRoAKkDVthuaRplJLZBJ2ano5I+5WT6szEO4JQfnCK02IdZMSXoo+8FPkB9CNddliEiSQovR1atQAhhnQQhttjUu0YQhQKkpf0aKSK1B2Z48WTuTo2Si0lQAhPafwiqSlj3CGl4/Z7IgGeTMmEUloJHuYtxLDhCAdLJJLLsoSk6pmLxD4ReOKTRno0nR21MVobED2gGyZgTn+TlE+kk0pkLOFOI9lJD4nVQBoQ3PeklU/BjotJEv1S5KXSS7YqBmZ/KHd42d5lml9pTzHIUSXTLGMnyAjNKLjLZrxu4mbvRPVTBJZ0JoKlPokhizglmOWR1j2ZJDeijiQxPLAPfGwve5ZM8ELQtKmYLQ4I8Mj3ERmJ3QyYhbCetaD7IZQbejeccpJlLoFvy8kpkS7MkCiQtSiPWWHLbMVN+mA74sCRJSRRTUIejfGA73mEWrDqkBNcwQ4LwXe6yJYpkHNfhvGyOo6MzVsa9FCshE9ZFCoHQulJQPIAvCy6pp61ZVqVYiRxb3NFvR+8AmzlJUAoqUpjlpQ7O3nCiTbcM1b0DktuDvx4RNWpM5q0N7JcaZ08PN6skFgEuVUOQcMMJ1L8NY0dguBEhC+0VFVApsJCU6pDliVuH2Qd4y1ypNoMsp7KkqIByYgip27NT3GNZarcCVYXVgIcBn7IoG4ekeJ4GJzb6N0cEbi4ipFlmWQTVzFSyF4CnCcsGLskNT0s8nJiy8LSkyyRkUu/4W94xCIrt/3j4VKSc0YagjXiOD75vFP+3WUqKuoU7vktv2JUzd4gL5ZeMpYtNEbvsarXJlBLFRCxMPslKglRP6cP7hCW/OidnQsoTOmLmD0gmUlQB19cGnj3xqLFeSQmaZQCQEhKQlIQ6u2pqZ0T5wj6P2qZMUtYTimFKcSSW6xAdyDxOEtwMPCTjynel7GHPN5GosYXD0qkWKyiUMSilS8XYKak61LUAHhGYvy0otKJk8NiDvTMEgYTk4c58I2t9HBJmDEtITLHYcNiUHwYWZnU2/GMBe3ViURJODGRjQa5VCkHZxXwjoceVpO2RlFxWzVSrkTa5MtSkA4kpJYhChuAQMKg70LMwEK+lCVolrQrM4CANWJr58xzN/0+ts9aDLUAJQSWmKphDgkAet6VNn1Zoh0l6TJSrq7OHGsxYxE/lBoPADLlbFim5V7HTnBx+oj6PynmyxMxBEvEokBRY4EjQGtIdWq3y1kS7PgSBmVmvfhFPMs+kKLJ0pnIyIYmuEBL8Sn0SfB4ttFolWhJUkYLQmoamJs3G7fWkdlxU9oSMjQ2a2ICQDU6lh8GEdGes9rdIIIFMmf6rHRgeF2aOSNpPXhQpR+hGXM7FMKR6SjXgNfONBfFqCJZfUt8fhCToxZcWKYdaD3n4R9Azzz3pXb+pswlpoqYW/SGfnQc4xiFMX2EG9KLz661Fi6ZfZHhmeb+ULLSpgqHhoSQZYF9l9yYZXdeCrPOROl5pNRodweBFIVWA9hoKRXxi6SlGmJdO0fR+jl4o60KMtLTQauD/EUDVP5mHjE5vR5clapkr7xBUVAJZK0kv+9n3HcYQ9Hrv6+zdmkySogECrK7SS4rqQ/CHF19I5kpWCc6tyrMeOvvj56cXGbivY9eMlJKQzuTpKqeRLmS8CnS9CHDuxcelSo78oDt3SJMllF1LmKVlU4EMSBtiVR9hBFrXLLTkKAUjTeuXvjA2i8CieVklSXOEjJlV8KnmIrgxqT5Esk2tDqXaeuWqYtLrUaknLgBoAIrvKVKKS44A8e8R5dvSYJzSCHq+nDKK77vGXNDJASSDGv6ENdmQtiCDQ5FwY+uXPK+0WaRPmuJhljtpUUntZkMWcs9Qc4+Pz1Edk5gn68o+rdHekqOqlSQAkolpBK2YEJAYVc1B2jN4jHKdcUPiko3Y8SF4WTMMxvVXhCqfiSBXvEW/bBiACik+wtLHwOR8CY8loBDlQNMgAkeVfOK1WZCiXQCcnLq5O7RKPhJS/MGXiIx6M90m6Ponq61Aaa/aA1bWgUkU1LQtldDJs1OKZMwI0KyB3Ggy8RDy2NKWRiUZY7WAlw6WLbkOpNH5xk7/viZapgSCSlNBtxMdXD0L2HXqVldsuWVLoLSkqFWqB+5KyYOuOeS8syJU4gZBKSpvaCs1DIV4CEs2xEFiln4QPc1u6m1SySwxYSa0CqA+Bwnw4xSLkla2JKK9zcSFSZBJTKEtS1DEn0aBqVoMyS2dBCW1SZtnmuFOVVcOQXqQdDWGs62IWFfjCa43CTRwUu5HZTQDIBmMVWy8kGZ2VBqJYJwhTPUI9UB/SO3OeNqUqkuy3OWKNwf8A0tsFsXMAxshBoFAVURmxJbk8CdIb0QlHUyyyi4VmCOB1BO+0X2i/EdXLSlZRgJBo2ZJfmfKM+LRKdfWYlOqigTlp/mK4/Dtzaaqhn/6NRTkr/YjLvBaUBEoegsLJ/KEhtgMx4tDa6ZBmdSqUcK8aU/pdm8HfxMDyZiUh0ELAcgF3Bzod31IJrDPotJBVNmgKSBQJLEBahUpIzASTnqtMJ4jDKO60RxZ4ZZOu2edN7y6oBQAUZkxagDkyd/3J5Ri5F7KmTEpMqUMSkpfCKOQHAjQdPVhSJTF8BWKV1S7tkxEYyRaQlSVAuxBHgX+EdihcbaOzyqdWbS23uJf2iXLAAEtCUgBmCZk7F5rrxjL2WWVqzc6/KCbaslKifSQtaVK9pM3tJ4OFP+6IXVMCQNyS/g0ejjSSM3bJTbBhdoDXMMtQUKH6Huh1PtAVy5afOEd4KfFwYwWrDLXQ8lXUspBSKEOKj1q78Y6LrnvcdQhwXAbkWHkI6PJay2XUo0Nr+nFZwDU15x16WoWWyFqFmT+Y6xfLs46wvUj36t9aRkum96BcxMkZIqrv0Hx5R65kZn0DsucyY8t594i2b6PKKrf6Ih+rEDLEaDugl2gKyTKCDyc4qmKafoTefVzSjSYlh+ZNU+WIeIjbW2zS5qMMxuAB7QPDV4+TWW0FBChmkg8jH1hNrGFJRRJSFDuIeMHiPB+bk5J0aYeJ8uFNWIp1zqTiDKwGmJQIZJBdRBzZLnwj59e8qbZ5hSp2UHBUPSSqqVNopmdsjH1tP3pAV6JdP6RVR8WCfAwk6czUKkpxICioFQfRxQ8M4Mcax6s7nzVnzmXeyxiauJnoC7EH3iLJ15zVZgCjOyRBouOUqYhEsrSpiqYXoEgZgEZvxiM+7EIQlRKlYgsgEhuy2E0G5g6F2DXVYTMWCfRdyd2rSH5sQXmpgVKOLYYlZ8ni2wyAlSBQAJc5bAfGBUWlCmSGJZ2yd3pWhLKy2eJubj0dLrRcJs6Sr7qc4YFnUzaliMhqfhB9n6VTnKZi2NXIw4tAxCqODnkaxnbwvBipNXoKhmYhgQ5fCH5x5d6CFhS8SHdiEmuIvTLVqwZSajbY0I/JqL6vIGzmclWIBZSrJ+1LRUtl2gISXTacKh+UnxZzBwsqihRBSU+ysM6kGgWPVdOJi22dYQ2yakLZCVSgfV9MbUIOXdGRJSWi/KmaVdpSpJ3xlI7sqeUZa2y+2FClQa8K/DziarcQHUoZf/rV7zR4Bn2szCqijTMjy7npFIQcWCck0broJYZUyyqmTZSFqEwpClgEsyWSH74aSLXZ8WGXIQsqJwg9W5bQOABvr4xn+h9uk/ZhLWAWUskakqAAIaoZLcnhleCpcsA4AAkeyHZ6kkFnGlNOMZJr1s1464IMnWCWoOEYC6gUJUA2HZiQR4coz9oukqBKWYE0LAgcTkPFhxhVMvEqmqWhhmdWZmOewcir1gm67RUrxVAcgagAhzQAHYHP33xyy49qX2Enjx5NNDO5bnkJSFziCpZISlRIAIo1Nda7MATm8nTRJSrqklCc6Cj8dvR4aRmZ98IDdh2CVEZYga4myxAfEPk1q79SMpmZDomKUkHgSysQ4P8AKFn5mRuTIxUMWghF2ypktkTAliQkgjU1cKfECpy8ZWfcSkT0BWFaVLCQUV9YDwprwMaSdeQmKxlUqWpinEmYCctThc91MzUPA1ovpC5iEJUlTKS2GoFUj0jw0EUwSyJ17E8sYPZnukUlcqcuWScAKur2KX040A/SOEASLeUkOHbwjVX9KTOWoKGWRGYrpzjIpsiiSBVi2bRt2uiUo8Qr/cBWhqfLNucBWmeVcKuYnIsmIsBWLvsWFRCsxoN2g2xNsc3dbEplJBzAjyFiF0EdHUU5H0a9rQizyJk1Q9EUG6jQDxLR8i69S1lai5USTGr6fdJ0zz1Uv+GgkqOilCgA3ArWMlZ05RRbRGXYcrIRC2K7IiwpyimeOzDS6FRfZD2YPQuFFhn1aGKTBiwsuStix1jWXP0nwyMCiQUOAQzlNSANE61qdoyCqwRdjKmISos5APcfrzMGatD4nHkuXR9Jtdv6iyAksrAMyScSw5J1zUT/AIgHpCArqgMghHLT4coW3y8+YJYyT2jtQMAfD3wRfFrAWnFohNeISmM1lKvoTWXEpVoWgNiOAaU2iq+JJM2TKNGAFNnc+4QfcEr7lJ3L86wLKXjti1H1AAO81gALrXKCVKqWAc760fwhbJvxkBPVIKglgVByzNmMxs3zg+9JjWecrfsg8HCaczGWlWkBhrE3FPsvj+RtZ7dKQhSlSgqaCAMTlLPUsPWYCDLb04mLK2wlJ0VX6Z6R7dVolTnQbLIxNoual+KUnEkHdsu6LZ1lmSw6JEtLPmlSyB5A8oCwKf8Ab/kbz4w02DXbbFz1pExZMsZitA4oDrUAQHe9kEs9lSgSSSmrCrBiC515axOTei8YWpSi1GAASA4yRk9IHveeQpJScbJoRXslSiyti514Q0sLhTM8s6yPRWkKwhWJJHAOQN6ktFVpUGTVRzcGnIDRoHVbXdkgOCKDQ4sz+ryEWFagkOHyIfT6DRyEuxp0Vs3WT1PTCnGzPlozjcDxjaTbplYgCoqUlnDkZgEABIyc6nTOPnt23yuzrK0pQp/SCgfJQqIer6fhSMIR1ai4IJdLH2S2+7RlzQnKVo24MkYxqQ7s13pTiShCkkkFMwB6lg1d3NeMLJN3pE1ygDE/IBySMhQ0+nts1pWQGRLUCB20rOep9Jn7toqttqmBOHGlIo5euW7hvCIxUrNLaashbpIQrtkKUpT4gPUNB3BvCsZuyWolCX7Qar8eME3xbEfw5RUssxUdG4aZlh9E7o30aE4YlLCU6Mz9nN3oI9Lw/oi3I8zxT5tKIpmBPeILsQAmSwaKKk9lsqg9o70yim1TpaFqMkkgFkqLPxUKBuGvOKrsmffy3r2h5xeeS+iEMdbY/vTszFH/APmPeBGesOcw7mNH0hox3BHuMZy6y4V3xNO1Zpn7I9TLwTEnevnBFtT94o7seYjrxFJJEV2pbzB3J9xjhKoslSUsKDzjo9NkO45x0DRShlN6OSCC6D+9e/5o6R0as9Owf3r/AKo6OhrZnCj0dkU7B/ev+qIL6OSPYP71/wBUdHQW2BAkno1Z39A/vX/VDWX0fkP6B/cv+qPY6Amwniej8j2D+9f9Uei4JILhB/ev+qOjoa2D3NNYrplYicNSA/aVsOMW3xdEpQmApeh1Vt3x0dEGWALLdUtKQACB+ZXzgCz3LKxzDhLlRftK2746OgDMhed0SjKSkpLZtjXueMKP+NWenYOQ9dfH8UdHRyGCbJckpJCkpIUkuCFrcEfqj6FMu9CgSQ5pqfnHR0MmSy7SM1N6OyBOLS9faVu28W9J7plISJaE4EMOyklIPexr4x0dE8r2g4+mIv8Aj0gCkv8AmV84j/x+R7B/ev8Aqjo6FQxH/j0j2D+5f9UDTujVnf8Ah5/jX/VHR0MgS6ISLjkocJSoDgtf9UWI6OSFZoJ/Wv8AqrHkdDrsm3oKV0fkUGDT2l/OLEXVLTKmJAIBzGJWrPrR46Oik3oWP5gVHR2RTsH96/6olKuCSFAhBcFx2l6fqjo6JlRvfdzSlJS6T6XtK274BsXR+QElkfzL3HGOjoK6DLsIt3R+QUoGDLLtL+cB/wDH5HWA4Dp6y/6o6OjgPsaSbhklIJRp7S/nHR0dERz/2Q=="/>
          <p:cNvSpPr>
            <a:spLocks noChangeAspect="1" noChangeArrowheads="1"/>
          </p:cNvSpPr>
          <p:nvPr/>
        </p:nvSpPr>
        <p:spPr bwMode="auto">
          <a:xfrm>
            <a:off x="6350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QSERUUExQWFRUWGRoaGBgYGBgYHBwaFxwYHBwYGBcdHCYfFxkkGRcXHy8gJCcpLCwsFR4xNTAqNSYsLCkBCQoKDgwOGg8PGiwkHyQsKSwsLSwsKSksKiwsKSkpLCwpLCkpLCksKSksLCwpLCwsLCwsKSwpKSwpLCksLCwpKf/AABEIAMMBAwMBIgACEQEDEQH/xAAbAAACAwEBAQAAAAAAAAAAAAAEBQIDBgABB//EAEQQAAECAwYCBgcGBQQCAgMAAAECEQADIQQFEjFBUWGRBhMicYGhMkJSscHR8BQjYnKCkjOi0uHxBxUWwoOyQ6MkU2P/xAAaAQADAQEBAQAAAAAAAAAAAAABAgMEAAUG/8QALREAAgICAgAFAgUFAQAAAAAAAAECEQMhEjEEEyJBUWGBIzIzcZEUQqGx4QX/2gAMAwEAAhEDEQA/AEnXFRz/AMQQmeRqYGQmpYQT1W/1wjykbmTFqJ1MXKtYAqTC8hojMnhmMMo2C6Dvt5fMRTMtpBr6JgAKL0yggIxDKH4JHXZebRiqCfCIqmqG/MwKqSpOWUESbWNYbj8C2RJH+IrJ3BI3rBqlA6CPUS31MdRwAJo7u8xeJYPF4KXYzpURTMkkVYxx2yQlDYxybMD6o5xUqeYmLTSFcWdZaqzDYPEFSW0HKKetO8RmzFbwVADkgsSB+HkBE0yh+HzgBNoVvFktZg8DuQcVJ4fXjEkzhlhzgITOMcmZrnA8s7kG4X0bxiZlDfzMAi0N9bx6bZvDqIGwxm1PM/OIrUTqeaoFFr4RJU+DQtnTZh3J7yfp4GMtStTzMXlY1IaK13gMkiDQLKU2YtU07/nHpNCBzaOSkqzbuf3xemyKO0JJDRYEJYifURcqXhfUxFTwUFooVZ2OcQxLf0lDxPzi5VIi1HiiJsnKswIDvHRKRagEsRv7++OhbYaQWiSASXEe4wKfX18oiAA4JaKDU0NIyRNEiM5O0UJkEvFq550zitU0xeOhGSlSwNa/WkWqOgNIDUtzxiclKnh3s5FwJiSrNijxPGLjSFsPYKpS05hxuKxOXbAci0WhdWLeMSXYUKFc9G+cG0D9ixEx9X+tosRNbUwELvUPRU/AxFc1SfSS0CjrD+s7o8UoHMAd8BItA2MWJtoyhuILLjZEH+xjxVhDUJ98QNoDRybWNx4R1AKU2YjUeUeGzF/S90TM9O8Um0fTCGVikxK4n64xaUjYnxgY2uO+06M8GjghSfwiK1cff9PEEzFHIc4l1StSY6gETPaKZtrJNIuTZ+898TNnIyYeAg0kdtgplKOZ8IlJWAWpF01B+v7RSiybxx1BNmtGdPJ4Nxg6vwhemUxiU62YaZnYROS+Bkw1ZAzDQMq0Jf3Df5RVKUTxPkPmY7qm1rvBihWy2ZJBDv8AKK0ooXzj0ktFHVFnyhvYW9kFoL0joIkg4Q5HnHQtBtFVqtDGum0UybaDqBFc5WEZPvAK5oJyHx5xKMS7Y2E4ZxWpW8BWaUIKAagSk95MOoi2WAh3eL/toAYfOA1IU2SR5++KlSFaqI8oajrDzai0R+0Dfk8BYUJHaVzjwTSf4Y/UcuWsHiBsZmaGyHF4oWXyPIwstVnIBJxKIDngCQHIHohyM94Ln3JOktiQtBIdjWh7jDKKE5bCE2tQ1fvi9F4H1gYX2eYo5h+INeRg5LUoR7/fCySGVl6FSjq3l5R4JScwofXdFYEvVRfiG94itRlu2IfXjCoYKIHCOGHYQOko3jhaZeuI/W0EBeuWIgqTrnFCrfLJYe73vFsiahWSq9/wggJIlnOLUqVw5RJI4jxizrhHWcRlPuOUTmBs4gqbxEC/ag9SIPYLD0pjyYgNAX2ob+cCz72ADAv3QeIOSG6CBnpA9otyE6vCFVtmHIc4EnypmJLk13yhlD5FcxybxKj2K8flBlnsT1V38YWXbKSlYx0OkaAKGkJk+g8SS0gBhA63MWExUuYWoImjmytSW2iEmZTxiZLgvA/VBqEgnaKLoR9lmOOgVVmme2/hHQaBZK0FOlB3H6aKcaKdl/DeDrbZjUmogATACyUJLZ6NEYxNLZdJbRHMCLzibIJHgIGSpZo5SOAPwi5NhGZSpR3VTlrDV8iWVTLToHUeGUVGzLPpEI4Znyh/Z+jk5YdKGGmj+JD8hBaujgQpMsnFMURiCaBKdXV6RJyFRm7Cj85cTlFz6M9YrqSVgBKlrIcAhzTMhA04mkPrsuJMyd1U2YJKhTACkrP4QR2UHhU8IJviSLKpKpKQlZQqUkCgK1FOEqOrEpVX2Ypve5ESES1JVP65E1NVuxZSQrCBQJJVQmpI1jlJWmx3jdNId9K7llybGmTJl4ROnSkblRUp3Uo1Uaaxr7XcaZycK0BSeOnEag8RCrpH95OsQOQnhbb4EqUOTGNTLtSWjXb9kYq+TDW7/SpCnMuYx2WMQ/cGUPOM/bf9ObXLqhGP8i0q5BRB20j60q2p3rFdpvNEtBUTl9e6JNFVJo+FWqwz5ZabZ5qeKpSwPAs0CiwqJcSlK/8AGo+9NI+jXj/rFJlLw9UtQ3SoPyIA310jQ3H0vkW1BVKKnHpJUGUl/FiOIJEFRsHmHyCTdUwv/wDiTyNxLUPcBFNvu2bJllarMtCXAdTpzyoS7x91TICjUtGU6d2N12KUntdZaUE7MnQ8yfAwzjFCqTkfJpKTMSUmigApCjnmxSTwNIusljTMBCqLSWO9PfGr6b9FzZrQ6R92s4kH2VF6flNQeIO8Za3pIaciigwWPKsS70PWrK5lnKT2stw/0DwMWSpIPrQXZ7UmYnIO1RA827avLNdvr4wPow18EjYCd/fETYCK1MeSrUodlTgiGElT7HyPIwttB0KRYiTlzMFpu0a0hiluAixCQTWvfHcmHiB2e7wGii9ZAEySfxgeaYcv3QBegco4LS37kxylsEo6KLRLCZqMmq8X2iwhsSDy+URtJHXo17PzgpcjZxAb6GS7F8pKwd4sNoOWFUMAiI4AeEdysWhZNtNGqIlZ5idxBc2R4xRlX5QyehWWKlg1z8BHRLrT7L8viY6DZwfa0OhznoPrTWM9arKEJp6SqnxjTz604eUJMGOYSrJNe7hEcbNE1od9DLllzZZ63EpaTXtKAY5UBGxjY2W7JaPQQlPcK884ynRK04VFx6Yy1fMMdMjzjTG2kak8uWTmLLLFaaJeVKXQetYSCdvfn5D38IzM28ZSeqWqYkKOIqejFRpXYJSkPskQTeN6J6pQVMSkkF8RbCFZ03qw8Izqr8C0CWpaiWYJdy2gpUUgYsfnybbopkl5EUkHSZf2lQnKr1JKk7OXYs3aDbZ4KEvQe/7wVMnIlsQgLQVklJHZ7SQCKsSxctkBFththkqSUthUnLfLzrnFt82AYQuWAJaq0HovmD9cIZ+H4zSk9ezDHxFw5RW12hlabzKp1lID4UlXe6CP+whgq8JhO3CMj0eWp5fWUGA4e9eA4eHok/q8I08qWVkJQKn6J4CEnyg6bFjxkuSQs6QWpeFC0qIKFZpLcmhJ0g6VTVyQlagakAgMSKEu1NhkI1l4izyhhmKVMUXAQigJGdWdhkVOI+bdKkKT2ky8EtSiE9oqqAMySS8dCd6J5JRfQuuK5zaZg7RAzdnbc8W+UbzozJ+yzwoz0zZQllsCCkuogDEkns+iTq7CFH+nVrTLUt1ISrD2cRAGW/h5QTel49ZNKqigZnBIFA7Z0p4QznLnS9ho4o8E2aa9+lxT/DIbVwXFcswxy11552f0gX1llmzCVMtSsgkhKSkUALBwZgfjyb2fo+tgJs7BiS/VklamIdiCGHnGdvCSVKnoDfdpQgUFCkOrCBlUnlEXPk7sbglpG/vy2C1yinAU5tiZz+UDKrEE6gcSPmipLKUhetD9bEfCPoVhtJMtB1UhNdapD1jO9K7qxJMxAYpLU11b3kHUhY0ELHI+WxnBJaMLMsy5Uxk1ao4p+vdDewWtEwU7KxmMn/vFBX1iafxEVHH+xiK7GJqccvsr14t8Y0y2RWhpMkIXRVOMVzrrWkdllDkf7wvs17F8M0F8n+s4aylqZ0qxDb+0SaaHVMXTLQtIYgvsfkYlZ7cD6vKkHzZiVUND8e4xWbI+gV3UPIwU0BorRagd/GBrZaHZ2oUEV/GmCjJbMKT3j4wHeLEO47JSf5kivhDaA+jy12v72WWg9V5pMLLWqqSQKGL0z5fswWrBF7DFXqOMUm8ydorM2XsYjhl+yTC0glqZ+Iti5QQmWG3geVNTklBMTEmZmXA21jrBRNai8dHqZbx0Cw0NLwLdlHpKp4bngIFkWJk4Egkqz1JfMsIuQ5OEVmLarbv5JAyh5JQlHYRp6ROZbUnWDixOSDPJToGu6xlKgSMLeJplTLTeG5lOHxofYpUkN3uW74WCeStKtDBFnWSFJOhbzjR/Tw9yXmzj0UT5ONJC0nCrQkF+RoeRj2TYUmRNloSlKmCkMGql899B+qITp8wKUkl0qmOkDRgXfajt4xZ1ZUAE0ObgsQBUnbJxXeIw/DyJI0S/ExNsRotGJKNCnE48MvraGF2331ZKV1lnU5B9+B30J4kjPXnbepnKACi9TiSxqCHoOO3jAJtq1AJwlqOa+iCH07hG7LxnGmYccnjlaNnfFyy1mSQVBPWJJAJAIDnKNHZLWEJWcmRjUdQCSEgbGivEiMtYbR1ilLOIpC2SkZAHC5HE4iP8wbNEyZ9oKT2Zk12IqUSqAD2e0T4p5+RK6ps3T2/QuxfaZuNalM3ZKUjYABgOfv3gkTJYlKTNRiQrgFAgk6O+ZheVhRCBVu0o/h+Zo0XWie4AoAmp4bA92fKOMSk4u0CWq6ZAGFCGCqMTqxJNa0hj0UurrFBZAwpNQfWUN/wihO9BrRbLlr6xK1jCmYOw9SQd9lFgWZ2bYtqLFI6gLSKLXhrSiWz73xch3wZSdUXxKVt0e220gziXxYiz8Bn5e+M8ezLlziGM8rx961rmIPJRHhBN8TmlrKHoAhHcS3Mk/wA0EWyzI6gSyHCUBNCx7LMoHIFwGfN21hI9GiRXd18JlowTSAEg4VB6gVAAAqa/4hRf17zilAwq6sGilFOM0dlFIDAekAMmObAx4mYtDhaSoAUUAcnFVDNJypAt5X8DLwAYi4L5D60pDqOxW9Ai5f8A8iK7954aA5+BGkRMwIUJifRVRQ2O7QNZ7cJZVVxqk0Lap4KDAjiO+C7RKTiDHsrS6VaEHJxpUNwMWWuyVhVosyJoejmBpRXJO4gITFIVhU4IPh390NpVpCu7bUQ4UefbkqNaHY/TRekJ0LbfVR7opNnSRQPxilaCn0T4H5wjSHsZJmLHHv8ApoAveX92SzZbbjnHku9FJ9NJT3MRHW21haFMrQ6EaPA40BvR5bk4WSAKnYxOXd6WqK90C2uYVJSoKFG2OcH2a1Lb1eUFrQq7LZVzvkkCGUvouQxUQHAIBpQ5HVgeLRGzWkhJXNWJaKBwCourIJAqSWPcPMa12HrlOm2TAdCt0gHRsm74zTk7qysY2OP9qTLGVcnd/Ma8M4T3xbigEJA7/lEZ152myy1S7UnGhQIRNSQRXUkZ71YhtYz1524qd1Pszb598VxQb7J5PSTF5TBTFHkABZ3bhHRo4ojyZtbjV2lTDmGSnvIfyAHODJE04Zi9GUfBIPy84Cu/syeZ8VUHJMHW1GCyr3wH+Zh8Y1QVIVsjds1zKHBz4BveYLsinmzjsqFlyTQZqtkISObk+QEHXAomWtZ9ZZPMw76ECDMUElKU4jMXiPDCQxfQMCP1aAkxbd5KesUUkKTLUcJ3dLCPLLeWFaWy9+LMHwPuj2xzlFc4E4kgUVkGxA4QG0rqY8+P6hvlrF9jM2oGZOtCs8JIH/jKW90Vos33Uo8COYb4DlHXM561/XKv5m+cEoLyJe+EHzePRZ5wx6NXeVyMILVofxKUyfANiO4Q2sMUyTJsqsNTLlHC9apS/moktEug8zDJmqV6kxWEfkSs+9XlHXXP6yzFzUoUD39r/qUx4s3tpnp4XcvsfO7HfJljAcSdyA6lUpn6Ibvh9cVjM4pxeiWISaFWJ2Fal2LqOQB7x4LKOxT0kh+9NP8A1J8ot+1rkJT1YTlmp8ixYMRV8UO2n0Ysa9Wx9fN4iVL6rCDjLqWC5dJ9ROgTVq6HcxYi9peAJmkBQGZFPAmhBzjF2m+VTWCsLhxmQGd/RI47xYLeSaAgcGD+cHymzYsnE0s42VbYpoACgpgoZpLjN6PXwiQtslSSntEYnBwTDvXEBUsSNozFotpHVHCCoJWS51UQl3dzSWeceJvhSksQrFwA+s47y3QHkV9D6ZZhMxUwJL4faduy5YHDibOvcIzHR+WSmeoo7SMGEkuRhWMSQ9RRT/pMXG+5qXZClBtQByLn3QfYkKTPKcP8YhVaNjSaNr/EGWwjqaTRN03ZnbVZJq5ylJlKUnFmEuKaUiyw3bOVLKVIZI7QKiBhPdmxo9KEA7u8st64ElJTVzqAdNImm/E+wvjRJ+MPybXQvFfIilrEwdXNBxJoDqD3xKXYlpBKe02RGbcR8oJvJKFnHLxJVl2gzgZA1O1Dtnk8eWG0HOtMxr/cQbCj2x2nGoJLAk5kkEb9+XfF14qTKFe0D6wbV2BYljDy5bGmdPQpGAqS6gFgs4FAR+Yg+ELunFz4VAypYDg4urSWB1dt3Dd0Lzjy4jyjLi2hZd9pSt9CKEKGX9oEt84FSkJAoFEkdxhZdBmCaSjFRJfDXWnA1jw2o4lYsy70bQxZQpkHO0SkhwA+0aW7uj6ZrAKUSRkn5RmbHPNKDTfTwj6NIlzZVjUqWMMwICpq6PLlmoQl/wD5FDtcAz6Ayzz49dhhsU3xZZcqZJsoOIlQJTqMWEknaiKBgaZCH9guxPVIebNCgpTl1MUnJJ0FMqwt6HWSVNtslaUgDtkEklSjgV2lKNSohTto0bAXZhJANdT3abFLU4NEODrXfuaIzS0zJ3dLSZ82UR2V9tCVZHMKAB3pzjO9J+jxs5cVlLqlW2uFXEb6t3w/6Q2JU2fLly1FBQlRChmMsPP/AKmJSbUuZLXZbSkEmiV1wlWgJrgXqN2gNvHO190K/Wj56ox0aC09D5yVFITiAyLs/FiI6Nfmw+TPwkP5Vmbq0fqPwiXSefhs6+JSPN/hBVmOKas+z2fL/MK+ltZAA9ZYHvjf0T7BrlBEiZM1WWH/AKj4xoUIwSAkZ4fhC6TZcMqUgbgchB9vmYUK0enx+ECb0ciFgs6cKS+RJ+vLlBU9QTKnLSSQUebVA4A0HdF1xWWWuXiWkrAbClyBvVIocxm+UedKJ56leQ7FB5bR5mKX4/E35P0jL3KB2i2o8wmJyU9lA/CocjEbpThKh+Q8/wDEWpPoHZR95j1WecaTo/KaxzOIWofqK0n3DnFFxJAIToU5d30OUH9Hw9nwtn1qf5iR5CFlxWsBZSQQ1BzOT+Hlu0eLk7f7m7GvWn9BeqVQfhI9wB9xiywqwqSSHahyyDg8gX8I8klwqmeIjuJUR5ERZJDgeJ5kQDPdOx7NuVw6+r8Qk+eF4T2i40EsVSB3pNeGcam5LNKXJScCHZldkGqaVpwfxiFpu+ShyFYNWAAFOERTaZ6DpqzJIupK1rdCcKAiXQtVIxKw09pZHhHky6Ugj7hR7mPxh50fsaDZUKUsY5jrLhJLrJVRw+REVzLMCaKlUNcQbzYQ/NpicUIv9vlMcVnmDn8Gicmzy+sCqjBLSUEuGIUptcgyaF9IMvG24ELWhKAUAN2jhKiUGqcbgYSWJ3O0LF3gtM0lK0vMQAA4bEK+05cBqOXpDrk1YurousNyS14ypKVKStSaq0SwGmwfxi0XEHdMlNWAwrIBJ0yg7o+oLRUtMmqKkh3fHQGoycO+1YDt9q++XLSpHYLOEYXLVJdRc12OsdHlKVAdJDezoTZVhK0pClp7Kx3h5dTs1aO3cIxd5XdLLzEHASo4Uh2wgtn6tQS1QzUgr/dBNsyrPMJ69KiUK4Eu7hgGUdNIP6G2dKwrrAkzED7t/RYN223G30KK4ptipc3SPeh11TUE2heEdk4Qp8RHtdk0FGBLu+WsFXvNNospUlYQtQokEg4h6SdyXo8GXXbMf2hRzxBvyYSEj/6wfGAyBKKlAMyHJzq55UERlblZ6UPD0nE+c2m75tnBC0lOJmIOYANO/hC4zDRznvG26S2YqCEmrByeJBJry5xiOqqa5R6GOXJWeZ4nAsTVdDfohYVTrTLQA7mj5U1UNUgByNWbWN10qsE6zS1JEwzbOtYxhR7SVqIcnQgv/akJf9PLOuShdqTJVNY9WMDEgHtLUxz9QN+IwT0i6WJtCZgQSEqCMQIYgpJqRo9BrlnGbJylk0rXuTxpV9RdcN8myplzEs6JjfpyPkG8Y+iTb1QsdalYws7n2aF+UfHrxmnq8qEqI5pMadc0y7FMqxEuWgfqYU8CeUU6/kMt0OrvnqmhcyUylFRQCTQYcn4VMM7PYx1SUL7ZclRZnNXLd/ujG9Gr5Nns9AVKVMIQndSgnPYBxziqZf05c7CnFMwAggEy0A61B8ydIxShOc3XRVNRSRu8KhQGnE18Y6MYnpBNT2TLnEjVMwKHgp6x0T8mX0/lDckPLqSerKjmpzzhZ0hrMko2UVH9OXu84eyEAMNEgeUI7WcdpB0SP7mPomYEMW7SBt9fCE3TO8SFIlp0TiVzDe484b2FWJSphokCj7DX3nxjC2+8OunqXopRb8o9HyaBXJ0BukfQ/wDTi/kTEKlLLTXcA6pAAccaVHjDDpwWlnZSVDkxj5TKmFKgtBIUku4zBGojfWy/hb7GCABOln7xI1BBGNP4SW7j4GM0/D+VlWRdf6NEcvODj7iuXRZ/KiJpJw9yv+0W2eV2q1ISjbMCLLJYSvsVdRoAKkDVthuaRplJLZBJ2ano5I+5WT6szEO4JQfnCK02IdZMSXoo+8FPkB9CNddliEiSQovR1atQAhhnQQhttjUu0YQhQKkpf0aKSK1B2Z48WTuTo2Si0lQAhPafwiqSlj3CGl4/Z7IgGeTMmEUloJHuYtxLDhCAdLJJLLsoSk6pmLxD4ReOKTRno0nR21MVobED2gGyZgTn+TlE+kk0pkLOFOI9lJD4nVQBoQ3PeklU/BjotJEv1S5KXSS7YqBmZ/KHd42d5lml9pTzHIUSXTLGMnyAjNKLjLZrxu4mbvRPVTBJZ0JoKlPokhizglmOWR1j2ZJDeijiQxPLAPfGwve5ZM8ELQtKmYLQ4I8Mj3ERmJ3QyYhbCetaD7IZQbejeccpJlLoFvy8kpkS7MkCiQtSiPWWHLbMVN+mA74sCRJSRRTUIejfGA73mEWrDqkBNcwQ4LwXe6yJYpkHNfhvGyOo6MzVsa9FCshE9ZFCoHQulJQPIAvCy6pp61ZVqVYiRxb3NFvR+8AmzlJUAoqUpjlpQ7O3nCiTbcM1b0DktuDvx4RNWpM5q0N7JcaZ08PN6skFgEuVUOQcMMJ1L8NY0dguBEhC+0VFVApsJCU6pDliVuH2Qd4y1ypNoMsp7KkqIByYgip27NT3GNZarcCVYXVgIcBn7IoG4ekeJ4GJzb6N0cEbi4ipFlmWQTVzFSyF4CnCcsGLskNT0s8nJiy8LSkyyRkUu/4W94xCIrt/3j4VKSc0YagjXiOD75vFP+3WUqKuoU7vktv2JUzd4gL5ZeMpYtNEbvsarXJlBLFRCxMPslKglRP6cP7hCW/OidnQsoTOmLmD0gmUlQB19cGnj3xqLFeSQmaZQCQEhKQlIQ6u2pqZ0T5wj6P2qZMUtYTimFKcSSW6xAdyDxOEtwMPCTjynel7GHPN5GosYXD0qkWKyiUMSilS8XYKak61LUAHhGYvy0otKJk8NiDvTMEgYTk4c58I2t9HBJmDEtITLHYcNiUHwYWZnU2/GMBe3ViURJODGRjQa5VCkHZxXwjoceVpO2RlFxWzVSrkTa5MtSkA4kpJYhChuAQMKg70LMwEK+lCVolrQrM4CANWJr58xzN/0+ts9aDLUAJQSWmKphDgkAet6VNn1Zoh0l6TJSrq7OHGsxYxE/lBoPADLlbFim5V7HTnBx+oj6PynmyxMxBEvEokBRY4EjQGtIdWq3y1kS7PgSBmVmvfhFPMs+kKLJ0pnIyIYmuEBL8Sn0SfB4ttFolWhJUkYLQmoamJs3G7fWkdlxU9oSMjQ2a2ICQDU6lh8GEdGes9rdIIIFMmf6rHRgeF2aOSNpPXhQpR+hGXM7FMKR6SjXgNfONBfFqCJZfUt8fhCToxZcWKYdaD3n4R9Azzz3pXb+pswlpoqYW/SGfnQc4xiFMX2EG9KLz661Fi6ZfZHhmeb+ULLSpgqHhoSQZYF9l9yYZXdeCrPOROl5pNRodweBFIVWA9hoKRXxi6SlGmJdO0fR+jl4o60KMtLTQauD/EUDVP5mHjE5vR5clapkr7xBUVAJZK0kv+9n3HcYQ9Hrv6+zdmkySogECrK7SS4rqQ/CHF19I5kpWCc6tyrMeOvvj56cXGbivY9eMlJKQzuTpKqeRLmS8CnS9CHDuxcelSo78oDt3SJMllF1LmKVlU4EMSBtiVR9hBFrXLLTkKAUjTeuXvjA2i8CieVklSXOEjJlV8KnmIrgxqT5Esk2tDqXaeuWqYtLrUaknLgBoAIrvKVKKS44A8e8R5dvSYJzSCHq+nDKK77vGXNDJASSDGv6ENdmQtiCDQ5FwY+uXPK+0WaRPmuJhljtpUUntZkMWcs9Qc4+Pz1Edk5gn68o+rdHekqOqlSQAkolpBK2YEJAYVc1B2jN4jHKdcUPiko3Y8SF4WTMMxvVXhCqfiSBXvEW/bBiACik+wtLHwOR8CY8loBDlQNMgAkeVfOK1WZCiXQCcnLq5O7RKPhJS/MGXiIx6M90m6Ponq61Aaa/aA1bWgUkU1LQtldDJs1OKZMwI0KyB3Ggy8RDy2NKWRiUZY7WAlw6WLbkOpNH5xk7/viZapgSCSlNBtxMdXD0L2HXqVldsuWVLoLSkqFWqB+5KyYOuOeS8syJU4gZBKSpvaCs1DIV4CEs2xEFiln4QPc1u6m1SySwxYSa0CqA+Bwnw4xSLkla2JKK9zcSFSZBJTKEtS1DEn0aBqVoMyS2dBCW1SZtnmuFOVVcOQXqQdDWGs62IWFfjCa43CTRwUu5HZTQDIBmMVWy8kGZ2VBqJYJwhTPUI9UB/SO3OeNqUqkuy3OWKNwf8A0tsFsXMAxshBoFAVURmxJbk8CdIb0QlHUyyyi4VmCOB1BO+0X2i/EdXLSlZRgJBo2ZJfmfKM+LRKdfWYlOqigTlp/mK4/Dtzaaqhn/6NRTkr/YjLvBaUBEoegsLJ/KEhtgMx4tDa6ZBmdSqUcK8aU/pdm8HfxMDyZiUh0ELAcgF3Bzod31IJrDPotJBVNmgKSBQJLEBahUpIzASTnqtMJ4jDKO60RxZ4ZZOu2edN7y6oBQAUZkxagDkyd/3J5Ri5F7KmTEpMqUMSkpfCKOQHAjQdPVhSJTF8BWKV1S7tkxEYyRaQlSVAuxBHgX+EdihcbaOzyqdWbS23uJf2iXLAAEtCUgBmCZk7F5rrxjL2WWVqzc6/KCbaslKifSQtaVK9pM3tJ4OFP+6IXVMCQNyS/g0ejjSSM3bJTbBhdoDXMMtQUKH6Huh1PtAVy5afOEd4KfFwYwWrDLXQ8lXUspBSKEOKj1q78Y6LrnvcdQhwXAbkWHkI6PJay2XUo0Nr+nFZwDU15x16WoWWyFqFmT+Y6xfLs46wvUj36t9aRkum96BcxMkZIqrv0Hx5R65kZn0DsucyY8t594i2b6PKKrf6Ih+rEDLEaDugl2gKyTKCDyc4qmKafoTefVzSjSYlh+ZNU+WIeIjbW2zS5qMMxuAB7QPDV4+TWW0FBChmkg8jH1hNrGFJRRJSFDuIeMHiPB+bk5J0aYeJ8uFNWIp1zqTiDKwGmJQIZJBdRBzZLnwj59e8qbZ5hSp2UHBUPSSqqVNopmdsjH1tP3pAV6JdP6RVR8WCfAwk6czUKkpxICioFQfRxQ8M4Mcax6s7nzVnzmXeyxiauJnoC7EH3iLJ15zVZgCjOyRBouOUqYhEsrSpiqYXoEgZgEZvxiM+7EIQlRKlYgsgEhuy2E0G5g6F2DXVYTMWCfRdyd2rSH5sQXmpgVKOLYYlZ8ni2wyAlSBQAJc5bAfGBUWlCmSGJZ2yd3pWhLKy2eJubj0dLrRcJs6Sr7qc4YFnUzaliMhqfhB9n6VTnKZi2NXIw4tAxCqODnkaxnbwvBipNXoKhmYhgQ5fCH5x5d6CFhS8SHdiEmuIvTLVqwZSajbY0I/JqL6vIGzmclWIBZSrJ+1LRUtl2gISXTacKh+UnxZzBwsqihRBSU+ysM6kGgWPVdOJi22dYQ2yakLZCVSgfV9MbUIOXdGRJSWi/KmaVdpSpJ3xlI7sqeUZa2y+2FClQa8K/DziarcQHUoZf/rV7zR4Bn2szCqijTMjy7npFIQcWCck0broJYZUyyqmTZSFqEwpClgEsyWSH74aSLXZ8WGXIQsqJwg9W5bQOABvr4xn+h9uk/ZhLWAWUskakqAAIaoZLcnhleCpcsA4AAkeyHZ6kkFnGlNOMZJr1s1464IMnWCWoOEYC6gUJUA2HZiQR4coz9oukqBKWYE0LAgcTkPFhxhVMvEqmqWhhmdWZmOewcir1gm67RUrxVAcgagAhzQAHYHP33xyy49qX2Enjx5NNDO5bnkJSFziCpZISlRIAIo1Nda7MATm8nTRJSrqklCc6Cj8dvR4aRmZ98IDdh2CVEZYga4myxAfEPk1q79SMpmZDomKUkHgSysQ4P8AKFn5mRuTIxUMWghF2ypktkTAliQkgjU1cKfECpy8ZWfcSkT0BWFaVLCQUV9YDwprwMaSdeQmKxlUqWpinEmYCctThc91MzUPA1ovpC5iEJUlTKS2GoFUj0jw0EUwSyJ17E8sYPZnukUlcqcuWScAKur2KX040A/SOEASLeUkOHbwjVX9KTOWoKGWRGYrpzjIpsiiSBVi2bRt2uiUo8Qr/cBWhqfLNucBWmeVcKuYnIsmIsBWLvsWFRCsxoN2g2xNsc3dbEplJBzAjyFiF0EdHUU5H0a9rQizyJk1Q9EUG6jQDxLR8i69S1lai5USTGr6fdJ0zz1Uv+GgkqOilCgA3ArWMlZ05RRbRGXYcrIRC2K7IiwpyimeOzDS6FRfZD2YPQuFFhn1aGKTBiwsuStix1jWXP0nwyMCiQUOAQzlNSANE61qdoyCqwRdjKmISos5APcfrzMGatD4nHkuXR9Jtdv6iyAksrAMyScSw5J1zUT/AIgHpCArqgMghHLT4coW3y8+YJYyT2jtQMAfD3wRfFrAWnFohNeISmM1lKvoTWXEpVoWgNiOAaU2iq+JJM2TKNGAFNnc+4QfcEr7lJ3L86wLKXjti1H1AAO81gALrXKCVKqWAc760fwhbJvxkBPVIKglgVByzNmMxs3zg+9JjWecrfsg8HCaczGWlWkBhrE3FPsvj+RtZ7dKQhSlSgqaCAMTlLPUsPWYCDLb04mLK2wlJ0VX6Z6R7dVolTnQbLIxNoual+KUnEkHdsu6LZ1lmSw6JEtLPmlSyB5A8oCwKf8Ab/kbz4w02DXbbFz1pExZMsZitA4oDrUAQHe9kEs9lSgSSSmrCrBiC515axOTei8YWpSi1GAASA4yRk9IHveeQpJScbJoRXslSiyti514Q0sLhTM8s6yPRWkKwhWJJHAOQN6ktFVpUGTVRzcGnIDRoHVbXdkgOCKDQ4sz+ryEWFagkOHyIfT6DRyEuxp0Vs3WT1PTCnGzPlozjcDxjaTbplYgCoqUlnDkZgEABIyc6nTOPnt23yuzrK0pQp/SCgfJQqIer6fhSMIR1ai4IJdLH2S2+7RlzQnKVo24MkYxqQ7s13pTiShCkkkFMwB6lg1d3NeMLJN3pE1ygDE/IBySMhQ0+nts1pWQGRLUCB20rOep9Jn7toqttqmBOHGlIo5euW7hvCIxUrNLaashbpIQrtkKUpT4gPUNB3BvCsZuyWolCX7Qar8eME3xbEfw5RUssxUdG4aZlh9E7o30aE4YlLCU6Mz9nN3oI9Lw/oi3I8zxT5tKIpmBPeILsQAmSwaKKk9lsqg9o70yim1TpaFqMkkgFkqLPxUKBuGvOKrsmffy3r2h5xeeS+iEMdbY/vTszFH/APmPeBGesOcw7mNH0hox3BHuMZy6y4V3xNO1Zpn7I9TLwTEnevnBFtT94o7seYjrxFJJEV2pbzB3J9xjhKoslSUsKDzjo9NkO45x0DRShlN6OSCC6D+9e/5o6R0as9Owf3r/AKo6OhrZnCj0dkU7B/ev+qIL6OSPYP71/wBUdHQW2BAkno1Z39A/vX/VDWX0fkP6B/cv+qPY6Amwniej8j2D+9f9Uei4JILhB/ev+qOjoa2D3NNYrplYicNSA/aVsOMW3xdEpQmApeh1Vt3x0dEGWALLdUtKQACB+ZXzgCz3LKxzDhLlRftK2746OgDMhed0SjKSkpLZtjXueMKP+NWenYOQ9dfH8UdHRyGCbJckpJCkpIUkuCFrcEfqj6FMu9CgSQ5pqfnHR0MmSy7SM1N6OyBOLS9faVu28W9J7plISJaE4EMOyklIPexr4x0dE8r2g4+mIv8Aj0gCkv8AmV84j/x+R7B/ev8Aqjo6FQxH/j0j2D+5f9UDTujVnf8Ah5/jX/VHR0MgS6ISLjkocJSoDgtf9UWI6OSFZoJ/Wv8AqrHkdDrsm3oKV0fkUGDT2l/OLEXVLTKmJAIBzGJWrPrR46Oik3oWP5gVHR2RTsH96/6olKuCSFAhBcFx2l6fqjo6JlRvfdzSlJS6T6XtK274BsXR+QElkfzL3HGOjoK6DLsIt3R+QUoGDLLtL+cB/wDH5HWA4Dp6y/6o6OjgPsaSbhklIJRp7S/nHR0dERz/2Q=="/>
          <p:cNvSpPr>
            <a:spLocks noChangeAspect="1" noChangeArrowheads="1"/>
          </p:cNvSpPr>
          <p:nvPr/>
        </p:nvSpPr>
        <p:spPr bwMode="auto">
          <a:xfrm>
            <a:off x="6350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biblelessonsite.org/flash/images22/slides/p_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23875"/>
            <a:ext cx="7812854" cy="587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Protects Us in </a:t>
            </a:r>
            <a:br>
              <a:rPr lang="en-US" dirty="0" smtClean="0"/>
            </a:br>
            <a:r>
              <a:rPr lang="en-US" dirty="0" smtClean="0"/>
              <a:t>Our Times of Trouble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Genesis 21:8-10</a:t>
            </a:r>
          </a:p>
          <a:p>
            <a:r>
              <a:rPr lang="en-US" sz="3200" b="1" baseline="30000" dirty="0" smtClean="0"/>
              <a:t>8</a:t>
            </a:r>
            <a:r>
              <a:rPr lang="en-US" sz="3200" b="1" dirty="0" smtClean="0"/>
              <a:t>And the child grew, and was weaned: and Abraham made a great feast the same day that Isaac was weaned. </a:t>
            </a:r>
          </a:p>
          <a:p>
            <a:r>
              <a:rPr lang="en-US" sz="3200" b="1" baseline="30000" dirty="0" smtClean="0"/>
              <a:t>9</a:t>
            </a:r>
            <a:r>
              <a:rPr lang="en-US" sz="3200" b="1" dirty="0" smtClean="0"/>
              <a:t>And Sarah saw the son of Hagar the Egyptian, which she had born unto Abraham, mocking.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Protects Us in </a:t>
            </a:r>
            <a:br>
              <a:rPr lang="en-US" dirty="0" smtClean="0"/>
            </a:br>
            <a:r>
              <a:rPr lang="en-US" dirty="0" smtClean="0"/>
              <a:t>Our Times of Trouble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Genesis 21:8-10</a:t>
            </a:r>
          </a:p>
          <a:p>
            <a:r>
              <a:rPr lang="en-US" sz="3200" b="1" baseline="30000" dirty="0" smtClean="0"/>
              <a:t>10</a:t>
            </a:r>
            <a:r>
              <a:rPr lang="en-US" sz="3200" b="1" dirty="0" smtClean="0"/>
              <a:t>Wherefore she said unto Abraham, Cast out this bondwoman and her son: for the son of this bondwoman shall not be heir with my son, even with Isaac.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biblelessonsite.org/flash/images22/slides/p_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664738" cy="5372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Promises Us in </a:t>
            </a:r>
            <a:br>
              <a:rPr lang="en-US" dirty="0" smtClean="0"/>
            </a:br>
            <a:r>
              <a:rPr lang="en-US" dirty="0" smtClean="0"/>
              <a:t>Our Times of Doubt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sz="3200" b="1" i="1" dirty="0" smtClean="0"/>
              <a:t>Genesis 21:11-14</a:t>
            </a:r>
          </a:p>
          <a:p>
            <a:r>
              <a:rPr lang="en-US" sz="3200" b="1" baseline="30000" dirty="0" smtClean="0"/>
              <a:t>11</a:t>
            </a:r>
            <a:r>
              <a:rPr lang="en-US" sz="3200" b="1" dirty="0" smtClean="0"/>
              <a:t>And the thing was very grievous in Abraham's sight because of his son. </a:t>
            </a:r>
          </a:p>
          <a:p>
            <a:r>
              <a:rPr lang="en-US" sz="3200" b="1" baseline="30000" dirty="0" smtClean="0"/>
              <a:t>12</a:t>
            </a:r>
            <a:r>
              <a:rPr lang="en-US" sz="3200" b="1" dirty="0" smtClean="0"/>
              <a:t>And God said unto Abraham, Let it not be grievous in thy sight because of the lad, and because of thy bondwoman; in all that Sarah hath said unto thee, hearken unto her voice; for in Isaac shall thy seed be called.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Promises Us in </a:t>
            </a:r>
            <a:br>
              <a:rPr lang="en-US" dirty="0" smtClean="0"/>
            </a:br>
            <a:r>
              <a:rPr lang="en-US" dirty="0" smtClean="0"/>
              <a:t>Our Times of Doubt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i="1" dirty="0" smtClean="0"/>
              <a:t>Genesis 21:11-14</a:t>
            </a:r>
          </a:p>
          <a:p>
            <a:r>
              <a:rPr lang="en-US" sz="3800" b="1" baseline="30000" dirty="0" smtClean="0"/>
              <a:t>13</a:t>
            </a:r>
            <a:r>
              <a:rPr lang="en-US" sz="3800" b="1" dirty="0" smtClean="0"/>
              <a:t>And also of the son of the bondwoman will I make a nation, because he is thy seed. </a:t>
            </a:r>
          </a:p>
          <a:p>
            <a:r>
              <a:rPr lang="en-US" sz="3800" b="1" baseline="30000" dirty="0" smtClean="0"/>
              <a:t>14</a:t>
            </a:r>
            <a:r>
              <a:rPr lang="en-US" sz="3800" b="1" dirty="0" smtClean="0"/>
              <a:t>And Abraham rose up early in the morning, and took bread, and a bottle of water, and gave it unto Hagar, putting it on her shoulder, and the child, and sent her away: and she departed, and wandered in the wilderness of Beersheba. </a:t>
            </a:r>
            <a:endParaRPr lang="en-US" sz="3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racygrierministries.files.wordpress.com/2011/04/hagar-and-ishmael1.jpg"/>
          <p:cNvPicPr>
            <a:picLocks noChangeAspect="1" noChangeArrowheads="1"/>
          </p:cNvPicPr>
          <p:nvPr/>
        </p:nvPicPr>
        <p:blipFill>
          <a:blip r:embed="rId2" cstate="print"/>
          <a:srcRect b="3797"/>
          <a:stretch>
            <a:fillRect/>
          </a:stretch>
        </p:blipFill>
        <p:spPr bwMode="auto">
          <a:xfrm>
            <a:off x="1075545" y="304799"/>
            <a:ext cx="6849255" cy="6280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Hears Us in </a:t>
            </a:r>
            <a:br>
              <a:rPr lang="en-US" dirty="0" smtClean="0"/>
            </a:br>
            <a:r>
              <a:rPr lang="en-US" dirty="0" smtClean="0"/>
              <a:t>Our Times of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Genesis 21:15-18</a:t>
            </a:r>
          </a:p>
          <a:p>
            <a:r>
              <a:rPr lang="en-US" sz="3200" b="1" baseline="30000" dirty="0" smtClean="0"/>
              <a:t>15</a:t>
            </a:r>
            <a:r>
              <a:rPr lang="en-US" sz="3200" b="1" dirty="0" smtClean="0"/>
              <a:t>And the water was spent in the bottle, and she cast the child under one of the shrubs. </a:t>
            </a:r>
          </a:p>
          <a:p>
            <a:r>
              <a:rPr lang="en-US" sz="3200" b="1" baseline="30000" dirty="0" smtClean="0"/>
              <a:t>16</a:t>
            </a:r>
            <a:r>
              <a:rPr lang="en-US" sz="3200" b="1" dirty="0" smtClean="0"/>
              <a:t>And she went, and sat her down over against him a good way off, as it were a bow shot: for she said, Let me not see the death of the child. And she sat over against him, and lift up her voice, and wept.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Slik-1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lik-1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ik-1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696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696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soft" dir="t"/>
          </a:scene3d>
          <a:sp3d>
            <a:bevelT w="127000" h="12700"/>
          </a:sp3d>
        </a:effectStyle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soft" dir="t"/>
          </a:scene3d>
          <a:sp3d>
            <a:bevelT w="152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50000"/>
              </a:schemeClr>
            </a:gs>
            <a:gs pos="50000">
              <a:schemeClr val="phClr">
                <a:tint val="85000"/>
                <a:shade val="100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0"/>
                <a:sat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Silk</Template>
  <TotalTime>430</TotalTime>
  <Words>453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Silk</vt:lpstr>
      <vt:lpstr>Jesus Christ Our Provider</vt:lpstr>
      <vt:lpstr>Slide 2</vt:lpstr>
      <vt:lpstr>God Protects Us in  Our Times of Trouble </vt:lpstr>
      <vt:lpstr>God Protects Us in  Our Times of Trouble </vt:lpstr>
      <vt:lpstr>Slide 5</vt:lpstr>
      <vt:lpstr>God Promises Us in  Our Times of Doubt </vt:lpstr>
      <vt:lpstr>God Promises Us in  Our Times of Doubt </vt:lpstr>
      <vt:lpstr>Slide 8</vt:lpstr>
      <vt:lpstr>God Hears Us in  Our Times of Distress</vt:lpstr>
      <vt:lpstr>God Hears Us in  Our Times of Distress</vt:lpstr>
      <vt:lpstr>Slide 11</vt:lpstr>
      <vt:lpstr>God Provides for Us in  Our Times of Need</vt:lpstr>
      <vt:lpstr>God Provides for Us in  Our Times of Need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Hanson</dc:creator>
  <cp:lastModifiedBy>User</cp:lastModifiedBy>
  <cp:revision>36</cp:revision>
  <dcterms:created xsi:type="dcterms:W3CDTF">2012-03-25T02:12:50Z</dcterms:created>
  <dcterms:modified xsi:type="dcterms:W3CDTF">2012-03-25T10:25:07Z</dcterms:modified>
</cp:coreProperties>
</file>