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1" r:id="rId3"/>
    <p:sldId id="261" r:id="rId4"/>
    <p:sldId id="272" r:id="rId5"/>
    <p:sldId id="260" r:id="rId6"/>
    <p:sldId id="262" r:id="rId7"/>
    <p:sldId id="263" r:id="rId8"/>
    <p:sldId id="273" r:id="rId9"/>
    <p:sldId id="287" r:id="rId10"/>
    <p:sldId id="288" r:id="rId11"/>
    <p:sldId id="284" r:id="rId12"/>
    <p:sldId id="289" r:id="rId13"/>
    <p:sldId id="290" r:id="rId14"/>
    <p:sldId id="286" r:id="rId15"/>
    <p:sldId id="291" r:id="rId16"/>
    <p:sldId id="29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CCBE49D-1FC5-429B-AF18-0C59632FC084}" type="datetimeFigureOut">
              <a:rPr lang="en-US" smtClean="0"/>
              <a:pPr/>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A25A-F915-4AA6-8700-1818E6DD5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CBE49D-1FC5-429B-AF18-0C59632FC084}" type="datetimeFigureOut">
              <a:rPr lang="en-US" smtClean="0"/>
              <a:pPr/>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CBE49D-1FC5-429B-AF18-0C59632FC084}" type="datetimeFigureOut">
              <a:rPr lang="en-US" smtClean="0"/>
              <a:pPr/>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CBE49D-1FC5-429B-AF18-0C59632FC084}" type="datetimeFigureOut">
              <a:rPr lang="en-US" smtClean="0"/>
              <a:pPr/>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CBE49D-1FC5-429B-AF18-0C59632FC084}" type="datetimeFigureOut">
              <a:rPr lang="en-US" smtClean="0"/>
              <a:pPr/>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A25A-F915-4AA6-8700-1818E6DD5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CBE49D-1FC5-429B-AF18-0C59632FC084}" type="datetimeFigureOut">
              <a:rPr lang="en-US" smtClean="0"/>
              <a:pPr/>
              <a:t>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CBE49D-1FC5-429B-AF18-0C59632FC084}" type="datetimeFigureOut">
              <a:rPr lang="en-US" smtClean="0"/>
              <a:pPr/>
              <a:t>3/11/2012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CBE49D-1FC5-429B-AF18-0C59632FC084}" type="datetimeFigureOut">
              <a:rPr lang="en-US" smtClean="0"/>
              <a:pPr/>
              <a:t>3/11/2012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BE49D-1FC5-429B-AF18-0C59632FC084}" type="datetimeFigureOut">
              <a:rPr lang="en-US" smtClean="0"/>
              <a:pPr/>
              <a:t>3/11/2012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CBE49D-1FC5-429B-AF18-0C59632FC084}" type="datetimeFigureOut">
              <a:rPr lang="en-US" smtClean="0"/>
              <a:pPr/>
              <a:t>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CBE49D-1FC5-429B-AF18-0C59632FC084}" type="datetimeFigureOut">
              <a:rPr lang="en-US" smtClean="0"/>
              <a:pPr/>
              <a:t>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6A25A-F915-4AA6-8700-1818E6DD55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BCCBE49D-1FC5-429B-AF18-0C59632FC084}" type="datetimeFigureOut">
              <a:rPr lang="en-US" smtClean="0"/>
              <a:pPr/>
              <a:t>3/11/2012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8376A25A-F915-4AA6-8700-1818E6DD55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ibleinpictures.co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MACEDONIAN CALL</a:t>
            </a:r>
            <a:endParaRPr lang="en-US" dirty="0"/>
          </a:p>
        </p:txBody>
      </p:sp>
      <p:sp>
        <p:nvSpPr>
          <p:cNvPr id="3" name="Subtitle 2"/>
          <p:cNvSpPr>
            <a:spLocks noGrp="1"/>
          </p:cNvSpPr>
          <p:nvPr>
            <p:ph type="subTitle" idx="1"/>
          </p:nvPr>
        </p:nvSpPr>
        <p:spPr>
          <a:xfrm>
            <a:off x="1623397" y="3214686"/>
            <a:ext cx="5897206" cy="3262314"/>
          </a:xfrm>
        </p:spPr>
        <p:txBody>
          <a:bodyPr>
            <a:normAutofit fontScale="85000" lnSpcReduction="20000"/>
          </a:bodyPr>
          <a:lstStyle/>
          <a:p>
            <a:r>
              <a:rPr lang="en-US" dirty="0" smtClean="0"/>
              <a:t>And a vision appeared to Paul in the night; There stood a man of Macedonia, and prayed him, saying, Come over into Macedonia, and help us.</a:t>
            </a:r>
          </a:p>
          <a:p>
            <a:r>
              <a:rPr lang="en-US" dirty="0" smtClean="0"/>
              <a:t>Acts </a:t>
            </a:r>
            <a:r>
              <a:rPr lang="en-US" dirty="0" smtClean="0"/>
              <a:t>16:9</a:t>
            </a:r>
          </a:p>
          <a:p>
            <a:r>
              <a:rPr lang="en-US" dirty="0" smtClean="0"/>
              <a:t>March 11, 2012</a:t>
            </a:r>
            <a:endParaRPr lang="en-US" dirty="0" smtClean="0"/>
          </a:p>
          <a:p>
            <a:r>
              <a:rPr lang="en-US" dirty="0" smtClean="0"/>
              <a:t>Rev. David B. Hanson</a:t>
            </a:r>
          </a:p>
          <a:p>
            <a:r>
              <a:rPr lang="en-US" dirty="0" smtClean="0"/>
              <a:t>Deaf Liberty Baptist Church</a:t>
            </a:r>
          </a:p>
          <a:p>
            <a:r>
              <a:rPr lang="en-US" dirty="0" smtClean="0"/>
              <a:t>Overland Park, Kansas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Lydia’s Heart Is Opened</a:t>
            </a:r>
            <a:endParaRPr lang="en-US" b="1" u="sng" dirty="0"/>
          </a:p>
        </p:txBody>
      </p:sp>
      <p:sp>
        <p:nvSpPr>
          <p:cNvPr id="3" name="Content Placeholder 2"/>
          <p:cNvSpPr>
            <a:spLocks noGrp="1"/>
          </p:cNvSpPr>
          <p:nvPr>
            <p:ph idx="1"/>
          </p:nvPr>
        </p:nvSpPr>
        <p:spPr/>
        <p:txBody>
          <a:bodyPr/>
          <a:lstStyle/>
          <a:p>
            <a:r>
              <a:rPr lang="en-US" dirty="0" smtClean="0"/>
              <a:t>Lydia is a seller of purple cloth</a:t>
            </a:r>
          </a:p>
          <a:p>
            <a:r>
              <a:rPr lang="en-US" dirty="0" smtClean="0"/>
              <a:t>Lydia is a worshiper of </a:t>
            </a:r>
            <a:r>
              <a:rPr lang="en-US" dirty="0" smtClean="0"/>
              <a:t>God</a:t>
            </a:r>
            <a:endParaRPr lang="en-US" dirty="0" smtClean="0"/>
          </a:p>
          <a:p>
            <a:r>
              <a:rPr lang="en-US" dirty="0" smtClean="0"/>
              <a:t>Paul speaks the Gospel to Lydia</a:t>
            </a:r>
          </a:p>
          <a:p>
            <a:r>
              <a:rPr lang="en-US" dirty="0" smtClean="0"/>
              <a:t>God opens Lydia’s heart</a:t>
            </a:r>
          </a:p>
          <a:p>
            <a:r>
              <a:rPr lang="en-US" dirty="0" smtClean="0"/>
              <a:t>Lydia wants Paul to stay at her house so she learns more about Jesus Christ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 Young Woman with a Spirit of Divination</a:t>
            </a:r>
            <a:endParaRPr lang="en-US" b="1" u="sng" dirty="0"/>
          </a:p>
        </p:txBody>
      </p:sp>
      <p:pic>
        <p:nvPicPr>
          <p:cNvPr id="41986" name="Picture 2" descr="http://www.josephsmith.net/images/Magazines/Liahona/Archive/liahonlp.nfo:o:8ed.jpg"/>
          <p:cNvPicPr>
            <a:picLocks noChangeAspect="1" noChangeArrowheads="1"/>
          </p:cNvPicPr>
          <p:nvPr/>
        </p:nvPicPr>
        <p:blipFill>
          <a:blip r:embed="rId2" cstate="print"/>
          <a:srcRect/>
          <a:stretch>
            <a:fillRect/>
          </a:stretch>
        </p:blipFill>
        <p:spPr bwMode="auto">
          <a:xfrm>
            <a:off x="2209800" y="1600200"/>
            <a:ext cx="4724400" cy="4724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u="sng" dirty="0" smtClean="0"/>
              <a:t>Paul Commands a Demon to Come Out of a Young Woman</a:t>
            </a:r>
            <a:endParaRPr lang="en-US" b="1" u="sng" dirty="0"/>
          </a:p>
        </p:txBody>
      </p:sp>
      <p:sp>
        <p:nvSpPr>
          <p:cNvPr id="4" name="Content Placeholder 3"/>
          <p:cNvSpPr>
            <a:spLocks noGrp="1"/>
          </p:cNvSpPr>
          <p:nvPr>
            <p:ph idx="1"/>
          </p:nvPr>
        </p:nvSpPr>
        <p:spPr/>
        <p:txBody>
          <a:bodyPr>
            <a:normAutofit fontScale="85000" lnSpcReduction="20000"/>
          </a:bodyPr>
          <a:lstStyle/>
          <a:p>
            <a:r>
              <a:rPr lang="en-US" dirty="0" smtClean="0"/>
              <a:t>Acts 16:16-18</a:t>
            </a:r>
          </a:p>
          <a:p>
            <a:r>
              <a:rPr lang="en-US" baseline="30000" dirty="0" smtClean="0"/>
              <a:t>16</a:t>
            </a:r>
            <a:r>
              <a:rPr lang="en-US" dirty="0" smtClean="0"/>
              <a:t>And it came to pass, as we went to prayer, a certain damsel possessed with a spirit of divination met us, which brought her masters much gain by soothsaying: </a:t>
            </a:r>
          </a:p>
          <a:p>
            <a:r>
              <a:rPr lang="en-US" baseline="30000" dirty="0" smtClean="0"/>
              <a:t>17</a:t>
            </a:r>
            <a:r>
              <a:rPr lang="en-US" dirty="0" smtClean="0"/>
              <a:t>The same followed Paul and us, and cried, saying, These men are the servants of the most high God, which </a:t>
            </a:r>
            <a:r>
              <a:rPr lang="en-US" dirty="0" err="1" smtClean="0"/>
              <a:t>shew</a:t>
            </a:r>
            <a:r>
              <a:rPr lang="en-US" dirty="0" smtClean="0"/>
              <a:t> unto us the way of salvation. </a:t>
            </a:r>
          </a:p>
          <a:p>
            <a:r>
              <a:rPr lang="en-US" baseline="30000" dirty="0" smtClean="0"/>
              <a:t>18</a:t>
            </a:r>
            <a:r>
              <a:rPr lang="en-US" dirty="0" smtClean="0"/>
              <a:t>And this did she many days. But Paul, being grieved, turned and said to the spirit, I command thee in the name of Jesus Christ to come out of her. And he came out the same hour.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God’s Power Is Revealed</a:t>
            </a:r>
            <a:endParaRPr lang="en-US" b="1" u="sng" dirty="0"/>
          </a:p>
        </p:txBody>
      </p:sp>
      <p:sp>
        <p:nvSpPr>
          <p:cNvPr id="3" name="Content Placeholder 2"/>
          <p:cNvSpPr>
            <a:spLocks noGrp="1"/>
          </p:cNvSpPr>
          <p:nvPr>
            <p:ph idx="1"/>
          </p:nvPr>
        </p:nvSpPr>
        <p:spPr/>
        <p:txBody>
          <a:bodyPr/>
          <a:lstStyle/>
          <a:p>
            <a:r>
              <a:rPr lang="en-US" dirty="0" smtClean="0"/>
              <a:t>A young woman has a spirit of divination</a:t>
            </a:r>
          </a:p>
          <a:p>
            <a:r>
              <a:rPr lang="en-US" dirty="0" smtClean="0"/>
              <a:t>A young woman makes large profit for her masters by soothing</a:t>
            </a:r>
          </a:p>
          <a:p>
            <a:r>
              <a:rPr lang="en-US" dirty="0" smtClean="0"/>
              <a:t>A young woman bothers Paul for many days</a:t>
            </a:r>
          </a:p>
          <a:p>
            <a:r>
              <a:rPr lang="en-US" dirty="0" smtClean="0"/>
              <a:t>Paul is grieved</a:t>
            </a:r>
          </a:p>
          <a:p>
            <a:r>
              <a:rPr lang="en-US" dirty="0" smtClean="0"/>
              <a:t>Paul exorcises a demon out of a young woman</a:t>
            </a:r>
          </a:p>
          <a:p>
            <a:r>
              <a:rPr lang="en-US" dirty="0" smtClean="0"/>
              <a:t>A young woman’s masters lose large profit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The Keeper of the Prison at Philippi</a:t>
            </a:r>
            <a:endParaRPr lang="en-US" b="1" u="sng" dirty="0"/>
          </a:p>
        </p:txBody>
      </p:sp>
      <p:pic>
        <p:nvPicPr>
          <p:cNvPr id="44034" name="Picture 2" descr="http://dangitbill.files.wordpress.com/2011/09/paul-silas.png?w=640"/>
          <p:cNvPicPr>
            <a:picLocks noChangeAspect="1" noChangeArrowheads="1"/>
          </p:cNvPicPr>
          <p:nvPr/>
        </p:nvPicPr>
        <p:blipFill>
          <a:blip r:embed="rId2" cstate="print"/>
          <a:srcRect/>
          <a:stretch>
            <a:fillRect/>
          </a:stretch>
        </p:blipFill>
        <p:spPr bwMode="auto">
          <a:xfrm>
            <a:off x="1143000" y="1524000"/>
            <a:ext cx="6896100" cy="505714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Jailor Is Converted</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Acts 16:29-31</a:t>
            </a:r>
          </a:p>
          <a:p>
            <a:r>
              <a:rPr lang="en-US" baseline="30000" dirty="0" smtClean="0"/>
              <a:t>29</a:t>
            </a:r>
            <a:r>
              <a:rPr lang="en-US" dirty="0" smtClean="0"/>
              <a:t>Then he called for a light, and sprang in, and came trembling, and fell down before Paul and Silas, </a:t>
            </a:r>
          </a:p>
          <a:p>
            <a:r>
              <a:rPr lang="en-US" baseline="30000" dirty="0" smtClean="0"/>
              <a:t>30</a:t>
            </a:r>
            <a:r>
              <a:rPr lang="en-US" dirty="0" smtClean="0"/>
              <a:t>And brought them out, and said, Sirs, what must I do to be saved? </a:t>
            </a:r>
          </a:p>
          <a:p>
            <a:r>
              <a:rPr lang="en-US" baseline="30000" dirty="0" smtClean="0"/>
              <a:t>31</a:t>
            </a:r>
            <a:r>
              <a:rPr lang="en-US" dirty="0" smtClean="0"/>
              <a:t>And they said, Believe on the Lord Jesus Christ, and thou </a:t>
            </a:r>
            <a:r>
              <a:rPr lang="en-US" dirty="0" err="1" smtClean="0"/>
              <a:t>shalt</a:t>
            </a:r>
            <a:r>
              <a:rPr lang="en-US" dirty="0" smtClean="0"/>
              <a:t> be saved, and thy house.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Jailor Asks for Salvation</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Paul and Silas are put in the prison because of their anti-Roman customs</a:t>
            </a:r>
          </a:p>
          <a:p>
            <a:r>
              <a:rPr lang="en-US" dirty="0" smtClean="0"/>
              <a:t>Paul and Silas pray and sing praises to God</a:t>
            </a:r>
          </a:p>
          <a:p>
            <a:r>
              <a:rPr lang="en-US" dirty="0" smtClean="0"/>
              <a:t>The great earthquake opens all the doors of the prison</a:t>
            </a:r>
          </a:p>
          <a:p>
            <a:r>
              <a:rPr lang="en-US" dirty="0" smtClean="0"/>
              <a:t>The jailor awakes and tries to kill himself</a:t>
            </a:r>
          </a:p>
          <a:p>
            <a:r>
              <a:rPr lang="en-US" dirty="0" smtClean="0"/>
              <a:t>The jailor asks Paul and Silas about how to be saved</a:t>
            </a:r>
          </a:p>
          <a:p>
            <a:r>
              <a:rPr lang="en-US" dirty="0" smtClean="0"/>
              <a:t>Paul shows the jailor the way of salvation</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96962"/>
          </a:xfrm>
        </p:spPr>
        <p:txBody>
          <a:bodyPr>
            <a:normAutofit fontScale="90000"/>
          </a:bodyPr>
          <a:lstStyle/>
          <a:p>
            <a:r>
              <a:rPr lang="en-US" b="1" u="sng" dirty="0" smtClean="0"/>
              <a:t>Paul’s Second Missionary Journey</a:t>
            </a:r>
            <a:endParaRPr lang="en-US" b="1" u="sng" dirty="0"/>
          </a:p>
        </p:txBody>
      </p:sp>
      <p:pic>
        <p:nvPicPr>
          <p:cNvPr id="1026" name="Picture 2" descr="http://www.bibletrack.org/notes/image/Paul_second.jpg"/>
          <p:cNvPicPr>
            <a:picLocks noChangeAspect="1" noChangeArrowheads="1"/>
          </p:cNvPicPr>
          <p:nvPr/>
        </p:nvPicPr>
        <p:blipFill>
          <a:blip r:embed="rId2" cstate="print"/>
          <a:srcRect b="3578"/>
          <a:stretch>
            <a:fillRect/>
          </a:stretch>
        </p:blipFill>
        <p:spPr bwMode="auto">
          <a:xfrm>
            <a:off x="990600" y="1678916"/>
            <a:ext cx="7239000" cy="486584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Paul Starts His Second Journey</a:t>
            </a:r>
            <a:endParaRPr lang="en-US" b="1" dirty="0"/>
          </a:p>
        </p:txBody>
      </p:sp>
      <p:sp>
        <p:nvSpPr>
          <p:cNvPr id="3" name="Content Placeholder 2"/>
          <p:cNvSpPr>
            <a:spLocks noGrp="1"/>
          </p:cNvSpPr>
          <p:nvPr>
            <p:ph idx="1"/>
          </p:nvPr>
        </p:nvSpPr>
        <p:spPr/>
        <p:txBody>
          <a:bodyPr/>
          <a:lstStyle/>
          <a:p>
            <a:r>
              <a:rPr lang="en-US" dirty="0" smtClean="0"/>
              <a:t>Acts 16:6-7</a:t>
            </a:r>
          </a:p>
          <a:p>
            <a:r>
              <a:rPr lang="en-US" baseline="30000" dirty="0" smtClean="0"/>
              <a:t>6</a:t>
            </a:r>
            <a:r>
              <a:rPr lang="en-US" dirty="0" smtClean="0"/>
              <a:t>Now when they had gone throughout Phrygia and the region of Galatia, and were forbidden of the Holy Ghost to preach the word in Asia, </a:t>
            </a:r>
          </a:p>
          <a:p>
            <a:r>
              <a:rPr lang="en-US" baseline="30000" dirty="0" smtClean="0"/>
              <a:t>7</a:t>
            </a:r>
            <a:r>
              <a:rPr lang="en-US" dirty="0" smtClean="0"/>
              <a:t>After they were come to </a:t>
            </a:r>
            <a:r>
              <a:rPr lang="en-US" dirty="0" err="1" smtClean="0"/>
              <a:t>Mysia</a:t>
            </a:r>
            <a:r>
              <a:rPr lang="en-US" dirty="0" smtClean="0"/>
              <a:t>, they assayed to go into Bithynia: but the Spirit suffered them not.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Paul's Plan Is Blocked</a:t>
            </a:r>
            <a:endParaRPr lang="en-US" b="1" dirty="0"/>
          </a:p>
        </p:txBody>
      </p:sp>
      <p:sp>
        <p:nvSpPr>
          <p:cNvPr id="3" name="Content Placeholder 2"/>
          <p:cNvSpPr>
            <a:spLocks noGrp="1"/>
          </p:cNvSpPr>
          <p:nvPr>
            <p:ph idx="1"/>
          </p:nvPr>
        </p:nvSpPr>
        <p:spPr/>
        <p:txBody>
          <a:bodyPr/>
          <a:lstStyle/>
          <a:p>
            <a:r>
              <a:rPr lang="en-US" dirty="0" smtClean="0"/>
              <a:t>Paul goes to strengthen the churches</a:t>
            </a:r>
          </a:p>
          <a:p>
            <a:r>
              <a:rPr lang="en-US" dirty="0" smtClean="0"/>
              <a:t>Paul selects Silas</a:t>
            </a:r>
          </a:p>
          <a:p>
            <a:r>
              <a:rPr lang="en-US" dirty="0" smtClean="0"/>
              <a:t>Timothy joins Paul and Silas in </a:t>
            </a:r>
            <a:r>
              <a:rPr lang="en-US" dirty="0" err="1" smtClean="0"/>
              <a:t>Lystra</a:t>
            </a:r>
            <a:endParaRPr lang="en-US" dirty="0" smtClean="0"/>
          </a:p>
          <a:p>
            <a:r>
              <a:rPr lang="en-US" dirty="0" smtClean="0"/>
              <a:t>Paul tries to go to Ephesus and Bithynia</a:t>
            </a:r>
          </a:p>
          <a:p>
            <a:r>
              <a:rPr lang="en-US" dirty="0" smtClean="0"/>
              <a:t>Paul goes to Troas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Paul’s Vision</a:t>
            </a:r>
            <a:endParaRPr lang="en-US" b="1" u="sng" dirty="0"/>
          </a:p>
        </p:txBody>
      </p:sp>
      <p:pic>
        <p:nvPicPr>
          <p:cNvPr id="5" name="Picture 2" descr="http://bibleencyclopedia.com/picturesjpeg/Call_to_Macedonia_C-21.jpg">
            <a:hlinkClick r:id="rId2" tooltip="Paul's call to Macedonia picture courtesy of the Ultimate Bible Picture Collection."/>
          </p:cNvPr>
          <p:cNvPicPr>
            <a:picLocks noChangeAspect="1" noChangeArrowheads="1"/>
          </p:cNvPicPr>
          <p:nvPr/>
        </p:nvPicPr>
        <p:blipFill>
          <a:blip r:embed="rId3" cstate="print"/>
          <a:srcRect b="7692"/>
          <a:stretch>
            <a:fillRect/>
          </a:stretch>
        </p:blipFill>
        <p:spPr bwMode="auto">
          <a:xfrm>
            <a:off x="2514600" y="1767840"/>
            <a:ext cx="4038600" cy="48463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Paul Has a Vision</a:t>
            </a:r>
            <a:endParaRPr lang="en-US" b="1" dirty="0"/>
          </a:p>
        </p:txBody>
      </p:sp>
      <p:sp>
        <p:nvSpPr>
          <p:cNvPr id="3" name="Content Placeholder 2"/>
          <p:cNvSpPr>
            <a:spLocks noGrp="1"/>
          </p:cNvSpPr>
          <p:nvPr>
            <p:ph idx="1"/>
          </p:nvPr>
        </p:nvSpPr>
        <p:spPr/>
        <p:txBody>
          <a:bodyPr>
            <a:normAutofit fontScale="92500"/>
          </a:bodyPr>
          <a:lstStyle/>
          <a:p>
            <a:r>
              <a:rPr lang="en-US" dirty="0" smtClean="0"/>
              <a:t>Acts 16:9-10</a:t>
            </a:r>
          </a:p>
          <a:p>
            <a:r>
              <a:rPr lang="en-US" baseline="30000" dirty="0" smtClean="0"/>
              <a:t>9</a:t>
            </a:r>
            <a:r>
              <a:rPr lang="en-US" dirty="0" smtClean="0"/>
              <a:t>And a vision appeared to Paul in the night; There stood a man of Macedonia, and prayed him, saying, Come over into Macedonia, and help us. </a:t>
            </a:r>
          </a:p>
          <a:p>
            <a:r>
              <a:rPr lang="en-US" baseline="30000" dirty="0" smtClean="0"/>
              <a:t>10</a:t>
            </a:r>
            <a:r>
              <a:rPr lang="en-US" dirty="0" smtClean="0"/>
              <a:t>And after he had seen the vision, immediately we </a:t>
            </a:r>
            <a:r>
              <a:rPr lang="en-US" dirty="0" err="1" smtClean="0"/>
              <a:t>endeavoured</a:t>
            </a:r>
            <a:r>
              <a:rPr lang="en-US" dirty="0" smtClean="0"/>
              <a:t> to go into Macedonia, assuredly gathering that the Lord had called us for to preach the gospel unto them.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b="1" u="sng" dirty="0" smtClean="0"/>
              <a:t>God Directs Paul In a New Direction</a:t>
            </a:r>
            <a:endParaRPr lang="en-US" b="1" dirty="0"/>
          </a:p>
        </p:txBody>
      </p:sp>
      <p:sp>
        <p:nvSpPr>
          <p:cNvPr id="3" name="Content Placeholder 2"/>
          <p:cNvSpPr>
            <a:spLocks noGrp="1"/>
          </p:cNvSpPr>
          <p:nvPr>
            <p:ph idx="1"/>
          </p:nvPr>
        </p:nvSpPr>
        <p:spPr/>
        <p:txBody>
          <a:bodyPr/>
          <a:lstStyle/>
          <a:p>
            <a:r>
              <a:rPr lang="en-US" dirty="0" smtClean="0"/>
              <a:t>God reveals a vision to Paul</a:t>
            </a:r>
          </a:p>
          <a:p>
            <a:r>
              <a:rPr lang="en-US" dirty="0" smtClean="0"/>
              <a:t>A man of Macedonia needs help</a:t>
            </a:r>
          </a:p>
          <a:p>
            <a:r>
              <a:rPr lang="en-US" dirty="0" smtClean="0"/>
              <a:t>Paul obeys to preach the gospel in Macedonia</a:t>
            </a:r>
          </a:p>
          <a:p>
            <a:r>
              <a:rPr lang="en-US" dirty="0" smtClean="0"/>
              <a:t>Luke joins Paul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Lydia at Philippi</a:t>
            </a:r>
            <a:endParaRPr lang="en-US" b="1" u="sng" dirty="0"/>
          </a:p>
        </p:txBody>
      </p:sp>
      <p:pic>
        <p:nvPicPr>
          <p:cNvPr id="29698" name="Picture 2" descr="http://3.bp.blogspot.com/-QFkwbGvjxio/TXVHKn9BCQI/AAAAAAAACqo/pefRvlpO-Tk/s1600/lydia_acts.jpg"/>
          <p:cNvPicPr>
            <a:picLocks noChangeAspect="1" noChangeArrowheads="1"/>
          </p:cNvPicPr>
          <p:nvPr/>
        </p:nvPicPr>
        <p:blipFill>
          <a:blip r:embed="rId2" cstate="print"/>
          <a:srcRect b="13761"/>
          <a:stretch>
            <a:fillRect/>
          </a:stretch>
        </p:blipFill>
        <p:spPr bwMode="auto">
          <a:xfrm>
            <a:off x="2438400" y="1371600"/>
            <a:ext cx="4143375" cy="521039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smtClean="0"/>
              <a:t>Lydia Is Converted</a:t>
            </a:r>
            <a:endParaRPr lang="en-US" b="1" u="sng" dirty="0"/>
          </a:p>
        </p:txBody>
      </p:sp>
      <p:sp>
        <p:nvSpPr>
          <p:cNvPr id="4" name="Content Placeholder 3"/>
          <p:cNvSpPr>
            <a:spLocks noGrp="1"/>
          </p:cNvSpPr>
          <p:nvPr>
            <p:ph idx="1"/>
          </p:nvPr>
        </p:nvSpPr>
        <p:spPr/>
        <p:txBody>
          <a:bodyPr>
            <a:normAutofit fontScale="92500" lnSpcReduction="20000"/>
          </a:bodyPr>
          <a:lstStyle/>
          <a:p>
            <a:r>
              <a:rPr lang="en-US" dirty="0" smtClean="0"/>
              <a:t>Acts 16:14-15</a:t>
            </a:r>
          </a:p>
          <a:p>
            <a:r>
              <a:rPr lang="en-US" baseline="30000" dirty="0" smtClean="0"/>
              <a:t>14</a:t>
            </a:r>
            <a:r>
              <a:rPr lang="en-US" dirty="0" smtClean="0"/>
              <a:t>And a certain woman named Lydia, a seller of purple, of the city of Thyatira, which worshipped God, heard us: whose heart the Lord opened, that she attended unto the things which were spoken of Paul. </a:t>
            </a:r>
          </a:p>
          <a:p>
            <a:r>
              <a:rPr lang="en-US" baseline="30000" dirty="0" smtClean="0"/>
              <a:t>15</a:t>
            </a:r>
            <a:r>
              <a:rPr lang="en-US" dirty="0" smtClean="0"/>
              <a:t>And when she was baptized, and her household, she besought us, saying, If ye have judged me to be faithful to the Lord, come into my house, and abide there. And she constrained us.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1602</TotalTime>
  <Words>701</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LuckyTie</vt:lpstr>
      <vt:lpstr>THE MACEDONIAN CALL</vt:lpstr>
      <vt:lpstr>Paul’s Second Missionary Journey</vt:lpstr>
      <vt:lpstr>Paul Starts His Second Journey</vt:lpstr>
      <vt:lpstr>Paul's Plan Is Blocked</vt:lpstr>
      <vt:lpstr>Paul’s Vision</vt:lpstr>
      <vt:lpstr>Paul Has a Vision</vt:lpstr>
      <vt:lpstr>God Directs Paul In a New Direction</vt:lpstr>
      <vt:lpstr>Lydia at Philippi</vt:lpstr>
      <vt:lpstr>Lydia Is Converted</vt:lpstr>
      <vt:lpstr>Lydia’s Heart Is Opened</vt:lpstr>
      <vt:lpstr>A Young Woman with a Spirit of Divination</vt:lpstr>
      <vt:lpstr>Paul Commands a Demon to Come Out of a Young Woman</vt:lpstr>
      <vt:lpstr>God’s Power Is Revealed</vt:lpstr>
      <vt:lpstr>The Keeper of the Prison at Philippi</vt:lpstr>
      <vt:lpstr>The Jailor Is Converted</vt:lpstr>
      <vt:lpstr>The Jailor Asks for Salvation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MACEDONIAN CALL</dc:title>
  <dc:creator>User</dc:creator>
  <cp:lastModifiedBy>David Hanson</cp:lastModifiedBy>
  <cp:revision>6</cp:revision>
  <dcterms:created xsi:type="dcterms:W3CDTF">2012-03-10T06:12:23Z</dcterms:created>
  <dcterms:modified xsi:type="dcterms:W3CDTF">2012-03-12T03:20:12Z</dcterms:modified>
</cp:coreProperties>
</file>