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34D46C-76C6-4F37-89F4-75C9DCC622A4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96D5DC-4600-470E-8E11-42502080AE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FEEDING THE 4,000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691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 they that had eaten were about four thousand: and he sent them away. </a:t>
            </a:r>
          </a:p>
          <a:p>
            <a:r>
              <a:rPr lang="en-US" dirty="0" smtClean="0"/>
              <a:t>Mark 8:9</a:t>
            </a:r>
          </a:p>
          <a:p>
            <a:r>
              <a:rPr lang="en-US" dirty="0" smtClean="0"/>
              <a:t>January 29, 2012</a:t>
            </a:r>
          </a:p>
          <a:p>
            <a:r>
              <a:rPr lang="en-US" dirty="0" smtClean="0"/>
              <a:t>Rev. David B. Hanson</a:t>
            </a:r>
          </a:p>
          <a:p>
            <a:r>
              <a:rPr lang="en-US" dirty="0" smtClean="0"/>
              <a:t>Deaf Liberty Baptist Church</a:t>
            </a:r>
          </a:p>
          <a:p>
            <a:r>
              <a:rPr lang="en-US" dirty="0" smtClean="0"/>
              <a:t>Overland Park, Kansas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THE 4,000</a:t>
            </a:r>
            <a:endParaRPr lang="en-US" dirty="0"/>
          </a:p>
        </p:txBody>
      </p:sp>
      <p:sp>
        <p:nvSpPr>
          <p:cNvPr id="1026" name="AutoShape 2" descr="data:image/jpeg;base64,/9j/4AAQSkZJRgABAQAAAQABAAD/2wCEAAkGBhQSERUUExQWFRUWGBgYGBgYGRocFhgcGBcXGhgYFxccHSYeGBojGRcYHy8gIycpLCwsGB4xNTAqNSYrLCkBCQoKDgwOGg8PGiwlHyUsLCwsLSwsLCwsLCwsKSwsLCwsLCwsLCwsLCwpKSwsLCksLCksLCwsLCwsLCwsKSwsKf/AABEIALgBEgMBIgACEQEDEQH/xAAcAAACAgMBAQAAAAAAAAAAAAAEBQMGAAIHAQj/xAA+EAABAgQFAgQEBQMDAwQDAAABAhEAAwQhBRIxQVEiYQYTcYEykaGxQlLB0fAUI+EHcvFikrIWJDOCFUNT/8QAGQEAAwEBAQAAAAAAAAAAAAAAAQIDBAAF/8QAJREAAgICAgICAwEBAQAAAAAAAAECEQMhEjEiQRNRBDKRgaEU/9oADAMBAAIRAxEAPwC8yJISAEgAdoKRL9YglGwgpEQNNHi1kDU/OICCdz8zEql3iMqg2FI9Q/J+ZjbMeT84j8yK14rmlUxCCCUBLtnKQVFTXbWwgWOo2WpzyfmY8c8n5wl8LZhKUgkkIWQh7kJsQCd2c+zQ6eBZ3GjMx5PzjDMPJ+ceRGu5ENFsSSR7OkPdz8zAs4FIu5fS/pB0yW6IHSlyByGH1L/SHBF0RpUkEgm/voYMpq9SWH3EeiiSsaXA2iMU5YEG1n+ekGmFyT7GgrT2b0vG4rT2hSEktqGJBfnaNpyOrfsRBtknCI1TPf8AzHhnhmhfJnglypgNX9N49lTwoOm0NbO4RGXmsH5hX4ixAS5JO515A3L7GJZlQQklgWb5mFmLo8xORTAZX11SbfeFsVxRTK+vWtZKZixYAdR09IDE9QDFSr7uYPmYdkLHQ6EdoGnUmXZ+PnDWhASRNma5lFuSYNTV2+Ip0LZlRqhKXDkF9QNgfvE3kBQaxZ77FoRzBQWMSUlLlSmOlzGKrVFLlar6Bzfv22hTKWbBje4cuPnBCaoJS/4QPUDaHoBrV1ExJCgtXDFRcjc6201iJVWtIP8AcV3ZavlrAlZNUrqDvuNdND23jxCkkPb9YDCgkViyHExf/cf3jyXUTNDMWH3zK/eNKeeAliwF9bnt6Q0lyxlQ4dKtxzoNNOYm5UFA0qWUzP8A5JhIIYZlObO4LtB8jFMuU9TLeyiScpN7ud4jVhilk5VfBZz30g+jwxSQ4yqCg3py3aJynfbCFeYn4rmzBibj23gKtmqZipedR6Eglm5Ps8NKXDyg2BYepPraKviFQpM1lLMtgdHzKGzvz9oGN29HDKRjM8JSPMVYAanj1jIUSj0j0H2jI20vs6joNOnQRmN1vkyVLAGawS+jksH5G7RvJVCXx1WSk0axNWUP8JTdRVqABvGRGrpFaofEk7+rQhU1SkrOVQLZQWLMw6TbSLDiFUpM5BF0kEEe+v0jlkiYhKQRMdSlBViXSQLEjmLqrElTkSVEtZQB5WGt7gH5w042joTUXbLZMqAE5n6Wf2ivYmpc9QMtGfISktqNGfs4IfRwY1n1JMhYdgGsdmIJHy2hfhKmJWrRlv7uTb2MNDH47BPJU/EteCziLEpIu7G7gsoEaWt84dERUMOpVzJs5QZOWYsW0fKAkn1iyU84kB9d/WEyQqqOhPldhkmXvGs5HEbSHvHlUizwEczwAi776RvMAJDFgLfqTCs19mfeNE4q3BhnkiuydMd/1DJKhYfewj3zwSCCS5D/AChLLxcaNByatK7hhcFo5ZIsAxn0+ZY/Ll4u8RyqbYElrXP8vGsjEFPbSN5aAkZicrHMb634ilndIBqqNRIGoe4/WCKCjAzbMTaN507McyTq7hvT5QPIUoh7gjYal9oAwtrcbUjpAIYvcHY9u7QsXVqmlzqbO3HA2hxWYghDpUACGs1/U/aK9NrilWZI6XLj1/aFdiOiCfUEM5NjxxqP5xBk4pUgC+bWFtROJF7l302janm+YwuC3s2zRzFI0yOpiQ+33gpeX8Td+7wIs5AFalzYDjgwOZqpgYO5+XtHaYrN6+aW/sgq0t8z9gflArqUkZmSeDa3A9/0gqRRlPU4UU2YgHpYggdwDaFyZvVe/sw042EFT9L0CjapmFRcPYNq/wDNYjp5ZF27a/zaJDRqLpSFbkW1DRHMQpJy7JY83aByHS9Es2cAkpYXa5Fx6do3oqvIkJcju++zg2I5gNEkqsxJHAgrDpAUQ4JHEHVbFaLHh2KoCSSUlm0BSSSL2/Yw4pKnNLUM1jdyBbTpHyhEihChYEFthY6m5jykklRCcxGgBLs/4Um4YM9zGOUbOLXQYv0kGXZCXcEXt3MV/wARyULQicW8xlOLPwCeRYCDF1fUfLlkAJJBABBA1UQHG978aPCioxZMxQdI111swYMYMItMHs9ph0J6D8I27RkEy6lZAN7jmMjVzCWhK7RRP9QKCZU+UhGXVROYsNBv6PFy8y0VfxlSLVIUuWSFS+qxILfi0PF/aOg0ns0zVx0VXwxgiZMxfmMVski1gC4LOPq0OcZrspSjIMoulTnpLbJGvaKfgmKFFQM989n5JIYk6mLpW4cZqUgKykP7vsflC5rjKyuBKUKroQTa8kC4LFRbfqZzr2Ag6iqSpKhfRWvdBESYf4ZUF9RSEhySCxPHfWBvLMtd1BRcO2mt2h8c29MnmgltFlwSpTKlpKwpUxYcBKsoCXZ1EfESXN4fUs8LuCSCTrrrFKw+cpSpQVogEPuytAeWMW7C1jKRvC5ZeVDYsdx5DmTtGuMLKZSjxG1Mlw+8DeIp4Ekg6mAIytqrHjETYBKuIlS52PyjLPYXoIzXiWXOO0BoW5gvC6Jc0v8ACgFiT9h3+0JGLb0ChtRYllb3g8TvMca2t67RUl1RTMI4JD+9jA9TjM9KnCVJQbBThi3bZ41Rk6o6kXmjnsSDoX+YaCaSrShRG5/aKjhmNZk9RuD+gh1h07zDbWKKROSF3iWWkqzjVRt7kvCQoLtr/N4a1sslRzGwNvTXaBamhUkAkHKpyk7FrGOsm4sAUhvS9o2kzdczAKAD8jRrQLWTSxY39IEpataQeoM9gbt3FrQskAa1FaMwA007+g/m8R+YxSpwQLMD1X0B+URSaY3J0PH7xFKUlBC0hTuwzlw41LABtteYXR1DaYl0kpSW1Og30JgQU3UrzGLFukbsD2HveMqq9aSsKCQALA7g8DtAxxAqIVvmy2sDz9onFP0chqKnKCEoYlIckkm4Zwx3G0LpFESvqLg3+UaVuJrCsgOUWDDQ6OpuS12g415QWKUrCWcgbHQHZ331h1FxQ1mxpgjqAKSDqN/5eNU4kM4dLlRJKkgdI3tpG2IVhKLApsCXYBL8n0iuVEl1hIWz3AU7AOz3s+sdF2tnNjiVPUtSky1nqLXUADf8xslkveCauqBllIWoZQAXIIUo6uoa2aE9VLMhbBYIBcKAZ3a/oH1iMImEgMVJuoPoQS5L/PWGSt6AG0OKrlLsshCviSCw0IAJY9JcuBGSEDMlIWjq0J2sCxfTVngSpWxCrOQQ1rbaduYiqqRSHzAj9Cbj6XiqoWixyqnpHSdBvGQukVisqegaD7RkCkPRfUyGttAuIUx4cG3zEN5aQ0arlAloRs0WcGqMKKZqwXdKilvQw9wCmmEgKUvK/J+kXet8PoXMUop1UT6xLT4Nl00i8siaIxi09COowRTWUr5xvJ8Ol02u417RbEUnMEpp/aM/Oui732VmR4bUliG3hzRYYUm4hmmWHg2Wi0H9mK5OKNPLCRYNFIxyszzS/wAKbCL+pQJA1hB4nwlCkKWAAoXt22gyjaJqWytUUtJILe8WWl2cA9/8xVqVQF4ZyMVCbZh6RlSb6QJbH0zDZLE+WH7avAkhKlSUsnLchmIYDdj94hl+IUGwuo2A7xs6iAZinc6HQbC3yjThg4rfYibRHP8ABWc5wv4g7bXGxjzAsFRUZ5U0AGW4GRwlQsyilQcLBNy7GJ5uOiQySpIzlkhSgkacnaJMNPlPfMpSuvyylRAa2hO8Pig4N2c3JlZxHAFy5hSgFSQWtqD34eHnhzDygPMd1AiymKfbd2h1UYvLSgKQgKKrJRbOo75vygbxtTTAsF0BJe4BCk+xhZrh5+hubqitLweaZ6kJByg2UQwI2MT4pRKTTTAVXlLS6XcFwxI+kWRILHKW44ioY7SVGcqIUoKcEjTu/ESjljWh1Lk6KfUyFKU2jnX73iWmoEhRzBRs4ZmtdjvpxBy0lOob1EDmdmOjAO5Og7mOUmzpY0g7zjkBBQA/xHS2wDa2P8MFDDkqBTmzEoYqawNlEe7u0I00cpaiylBj0gE3dhZJ5O/aNpSlS1lIzMAHuSxazDbR4lk3+pElxSkyy3cksD2GgseDwbwMoBYS5KShDFIF8znQFhsHIvBNLUHzDnUFP8QezEaByWPrDL+gZeYMArIoOH0uWItHY5uEaZwqmUWcJyqGdJDkn4g/+YIqaNKZYKZoWXyqAI3BILAmzhvaGczBAosmysoUqYdyfiu7/wAMbjBQinQS/mSwWB+FQJOYAhyBfUteGWS9NnFd89BypmFSmuTm6QT8O12bSPaqYlOXMSCxukaOSRbi7NDbD6RCwsKQGsS7bPodtBA0zDkzHV5jJKkAb6gltQxDfDxDKSi9AFlStSgksFIZ0O7s5+JJ39oMwdCVhTpOZIUbuAwGZW/xW07iLN/+GlIlZVDqKGJT8JcpI7pch/Y8wNh6c2ZPQzEAszhi78uLfKHWWMlpAuxXR15krQsy0LzAlCWcgKBTmJ5N7H1gs1/9QhSCmXKSRlYJAScpSX5BCbOO14IrfDqGSUzSpKU5X1ysq9vy9TMN9Ygxaj8pZCUAomhJLOSnLuDqLEGFctaCguVg7pBGUggNcaRkCyJSwlIAJAAZlFtIyH/0ayzGsAZ7RuKp9C8Vymn5k949SogxLnbPSeCkWPzAdY2zpGmkIEVyhrcQR/VDYw1kuA0M9rxCa8C6y0LplSSYDqk5x32gWFJDGor/ADFZgWawiwYdVhSe+8c6l1JCvdiO8W7Dph17XjoT3sfLiuGizymeB6ujCwUnSPKWa7QXMTaNJ57OcYzhXkqLOUEt6e8B03h6UsZjm12JH2MdGraZKpUwKAIIeKVhs5DkbAt6jYxKfjtHLZCjwahSnlrXKPq4+rkRLNwby0tMK5hfKFuddekCwsdYbmtTtxG5nBWVlAbkagkMQ4iKyy9sWqOZ49KmeafMuXtmLunZtWhhhsqWMpUhILquLKIYaFOwMOfFWHy0ScwbMeo3+Al8xym3USIruGzCgZBIWorIHmByUghjmSxBDOR7NpGtT5IrjRZZFVMkpeWckt7l7Gzs5ueWg+kxjMzadtL/AMMJ0TZvlCSoy0SspLt/dKlEt0D4WGxtYB4Lw2dLCWSHTYKPOv1v9Yhkjfspxvsfox4BnaAK/wAZJluU9RcAAbnl+Br7REqkBYs/aPV+HqaYkhYyv+WzftEIcU/IhQDNxiVOyqn5goljYWT+FWZhp+W+sBU8hAWopOdCktcaOSN76cgQ1o/CUnOwUopI/M1+/aDaTw+hFwpwkn8IGu5Zni8pwapDRfplaRVKUAASMhYEOCW5f/iN1hROcNmYAvp6tzFoThVMkKzMSS4IBBD+7G8L5uEhOhLPEqb2griI56wjIG7NolTbEjR42OJflSVSwoAFXSBsGIsRfcxFj/RqCAx10IOrHYxJOmIXLUhQyCYl0dZKFG1gmwzBrtwILhxjsSXZYBMl5CFLSpAFtXUSbEBtHBEbzMYEpISvqVlZw17kWG7wvwunkqkpKz1h0DqZv+pI36rR5idYjIpCUpLOjMl2sQHT3JctEOCYKI5FEUqMxLBgcydd2If5aQsmpRLUgmWclwsHd+GZyNiW3hrR0HmOEEgWASWBcfEQCbaR5Ow8pUofGm+UnQ/wH6RaL9DUmSqxwzXCUFQLAXZgH3OpIaIDWZQ6kjLcMQN+8D4rigpZRWgB9h3PIirYditRNBKy6VGwYAdmMPDDe10LxoucvFEKspSXZnJI7MndrwzlzCEkzCoS0ZkEuxLpCSHF3J23aFdLSJTKClDLNKSoixco2Av+YE6aQqrMYWcyVaEhR7nKzngsYXh7QFscUdCfLR1fhTv2EZEFFVq8tFh8KfsIyK0x6iB4fVlCxm0iyLkggKTeAsTwpMwEpsv/AMv8wLguJFLy12bnURHjR6kZ8g8ojxMGKkhdwWP81geop1JBJFhckXAjhJRvo9SI1X9Iq2KeNAglMti2qj+ghB/6oXMmJzz1oST1FKQyfQb+5hlsRxov1NhWeeF/hF1eo0h7STAFhPMUTEfGAQkJplGYd7WZtVFmzPxCWg8Q1MqaJq8ykqN2uR+ntE9vZqpJUzs8hbKKeIPp5pe5iuYbiiJ6EzpagdAsbjsRsQ8O0KuI0wejzssOMgioLhQZwQ3rFDn0nlKLBgfnF9Zg0V/GqPUje8dNWiSRV6vGkIACiX1b01PYQZKnLVSGeAkFK2VLIPmocsCrjUHhiIpOMTuqY4IWCQ3YhmjSirpirJmKGhI6QknckCxgxxqrYdWWPH5UxSEqX8NlBX4VApzDvx7xX6OUtKiS4SoWOqTdw0OU00yYV51BYWluoDIO4CbH1uIMp8OWyZbiZoc2UJQMpuBzY6mDqK0P1sFRLKcv7j/ge8TT5/lXDHdgekP3bqPfSGdT4bXlJSxP5RreKni2ET0FashKEqYk7BtfRgdISLUvYqy16GascmLSclso5dQPdOpHo0N6PE5E+RTrlLeYemZLKj5mYA/hbqGYdrG+kUiZSTCqZ/aLJZKrOW2LG4LAmHdNORkSSokAbsS4V0s17h9dYalH0Otob1+NlSpfkJypAAUhQ687kkvoR3iSpr5ulyW0H6iAKTEkFTBKnDuwDg3sQ9j27wxkUS108upl5p5UohUtggpyuCFXuLM/MIoOT6OccaV2DJ8SM+cMRsd4yXjypi8qA7JJDbMBe/2hLiK5ypjUys/4pgSlGWWDoCoi5cFx7aw8paJSpSZnQiaEgEWZQPYWcBjBklAk4atCyqrVqSkzGUm7puRqbE9nb2EA1UvMUqFgHy+zOBxzD2Tgi1klVuw0/wAx5V4EEp1btsBCvJH7JrsUIqzqLAtbZ9jf3gihqGub8jk6emkT4fh+d5ZF9Sdul2H87Q5pPDgFienW3f1gtxaoZ6ZDRVgSki1yCdyzwxCEqYKKUgh0EnjXjUtrxC//ANPkKWAp05S3IIvA+CokryiZMLka8HYMXaB8aGguQDVhUybkUgMhTqu4LaA7XG0AqoB53lS9BfKbM+zfOLSuglsry1MoG4WXEzuks6T20hZhOCLNUUkOpsxtrfk/KNCdLQ0otGTVBEkpSvzVgqzM4KVLyix1sxbm8DTcMNpYdRLlks5AZs3JvHnjSeqirZa0IAK0AqS1lHTMws+nZwYQTaghaiCbkl9D1XOml+In8T7IpbovNLSKyJ6R8I+0ZEWHUCjKl3/Ann8ojIbiw0MSneFGO0tvMFlJ17j94bg9LxQPGniNWbyZZb8x/SJPejbHWyx4fjTsQYtFBXJW12MckwirUmxPvyP8RZpVdMYKSkkC7g9Qbtv6RnaaZqTUlaDPHHglIQqfKTku68otfVTdt4p1NQy36lODYM2sdWw3xEiskeWQHIKZiX1sxZ9iIrC/9K0pXJVSrGoTMRN6klBLFYJ33yt6RdRT6ZFzcdtFcm5EABKruwe72dtNW2jSprRoTdtBYdou3ibwGhEhQky0GczIClNkuHUgaA6tcC/aEdH/AO1l+WZQXOIAdBC1O/xDVjc2jpYUNHP7NfBFYU1WQOnMCFJOhsW9wfo8dPeKl4c8OiVNVNN1LLpzC6QRcM5a+0W8wYqjP+RNSao2RNNgR7xpUojY6RoSfWKGaznPiqgSucbB9Lb7X+UFUOBSiAVSyDw9j/8AVmG2mt4eYogAlTD5QrmYyRYBjE5SfSEtobU9KlF8o7cjW3pf1gqWw0ABMV9GKHUqj2p8QBIBY5tEp3UTYD1iHCTZ3IskxeUOeP56wnq8SC5ayhIUEspSbZiAWcJ3ALPw8UqpxmdMmAgpnJLlcol0pSPQh+CRpD6kxynCkkJEvOwmSwHUkB+pwzJAuQLkE2MWjhUey0YJqxfU1GdcvNInPNcIsQVsS7AHquTA1ahKZgTLBTMQSFSlskuW0zHK7Pu97PDyR41RPlokF0rkTBkmnKy0hSgSkAODkYW1t6RL4hq5NVKyTkeUAWExYyzHBDZAOpQZ9S1+0X0dXorVLNASrP5iFAhwb3USLpPDbjeN6LDMy8wVbgJIcEgc5dH/AGi31WHy1yrJ6wlkqOuUAEe1tDzE+BYdLSlTJLru+ibOxSNnc2iM8i7G1ATUVP0lJSEpGmUfQpAA9z+kM8OlBgkjQPf5e8PqeUhAU/4gQYHUUPpGSWTkLLJapEslIYNEFXRBRib+rQAD3jVWIAks3MZ0pd0SWiCRhISXFj/zp8zEGJVCpaWCXO3/AD7RrW+IMvwhzCjF8bK0tuzegVr7s/1jTjxybVnJWxrg8rzgfNmKSFKYBLZlWGqvdolrvA0sdSJrN/8A0uPVwRAGEzfKlhawX/Ane+g9e8SqnFauojML8hI/Kkc9zePQVFVoAxTAyGKXLaLJZRbcJ0ywLRY2sTSVHq+G4YgpNw/fX/iG1VWHNmUtIAOjkq7gAi0UnGJiiqYpIPWskWdn/wARz7oopXHZN/qN4gTPq5Xln4JQSpXckkt6PACKwqAdj0hNwNB+veNJPhoqQSPjAsOfU+kS4ZKKFJ81HS7HtD2uOvRmu2X3DFq8mVcfAj/xEZB9FIT5aGIbKlrdhGQnM4U19eEoPYfaOQS60zZylFrqJJOweLti1cfLXnWlKmIA7t+8UinogUpfh2/zC4ovdmjLKqonrK65UjRF76G1wIs3hrxDYKQXG4NiDuGip4dhomTMs1aky9VBIzKtsODF0w2bRS5ZT5JDgsScyx/1rawLswENLEpaOx5nF76DqqkUFmqpmZPxynuoaqIHvpFnwnxAkyXQSVOXd2Ad2VZkkMzc3ig0eOGTlJCm0Kmt2Lbu8S4h4o8mqp6kf/ETknhLsRvnALFxz+WIxhKL2apZISjSLdiMz+qCgoqUlZDhKixAILa3DiDqVITYIA7C0aeJMKlTaXz6TLnQyiJTMpFnzhLXSm/PMc9T4wZ2mlKswGp07AhodwZnU10dapA5/SG9OgERySi8aTLkqCgLJsHJ0F/WLZhfi74UlsxDnKr4bbhTOPT5QvXYk4OW0XBcuIzLtEdDXJmpdKs2x9e/ESlxFDO7QpxeQ6dH7RS62WsnLldUdCqEdMJUslZKuDCS1s57EOEYAsqzL00KTqX9YA8V4Ut0gJcIyEgWc335Y6xdZZd1c/SNa6mSpIOpd3e4to3Foh8vlbFSo5IvB1pVKdWUzQr4HJ6XCgW10dxYi7wbSV0xJyy5gOguEnqNmOYOHdovdbQIXLZQHT0pYkEWIBt2JDd4Q03gVKSMqlAG4e5/4h//AERl+2i8XWgFWIqCS61yWUzy5coHbcAH3CozBfLmTFKSFrydQz/mcBQJdRUS4PxMdYtg8CHMgllIGoJ6mLa+yfvBQ8GoSvMlZANlABsz2sNLCzwXNJdj8os0XPyi7k6W1Ytfhzma3BgqlskJ4EGppEoSwDtoo6tG8qnCQ57xlnLkhZyvRDMk9IPIEBzqUnW0TzsekU4/uHMfyg6Pubj7w9wmdT1krOgCxYtYgs9+bRoh+LPjyI2uioTMNIBObvc27wuqqOanqZwODFunyUpKpahf/O0QTqQNbR3hOVPYClUsuZOIQlLE6E6EesNafBhJQmYZa5qiQQlxlcpDvyxsBwIcU8kIckDTpP6RLKmjKQfbtDfI/RydFZqJk2YrOpBSkD5Ob+9oYhWwQRttb1h9LbKxAOj+2kRLWLmxeG+Y7kxDLwQTCczi9zDGR4KlfmV9IOkU5Bt/iDkTtzEsmRh5PoBk+G5aAwFtIWY/4YzS3QBZKrbE6iLKcQQzGxiKorkFJTe8COWSAVGikTEy0Ag2SkfICMi2plWtptGRt+U44FMUqZM0drl2cAnWJ6ukQm4U3IsfVogrksovZvm3HJheVO+W5/5itUVuwxVSEgpluXcnbTT6RlLXkpKVEMNATfvaFcwlNiCkmN5WCz1sUSlqBzFwHHSHU/DDnmHoRsKm4gMoY3H6aNExxXMcouFMCOeREODeFZlUjPKUnKljMcgEAvcA3VoYbYl4UEvy10vmzMmcTksHTkYhabaKS/OneBaaDTiyyJE6XQCjlJKCVFaiLGZLUMwD/i12/LFOqKdgSoNlGh1HEdI8HU0mdQKUmVNQpIUEmepwQRmBQsWCX1tY+70XHquTJmJlq/vlI6vLUwT/ANJWQoHmw94RTapUVcFK3Yi8hz8tLbPEhqVpFlEjg3BbvqILRiFLMb+3PlqJ+IqRMTfTpCUlh2PtEuM4CuSUXC0ruhSbhQcgsCAQQQQxEPcWScZx2PvDXjSalaEoITltlU2Ujh7W4jrFBiQnS84GU6KSfwnh9xfWOAU8oy1/3D5fAWlwR3B2fh4vHgPHVSgcziWS+Vi2UvdO4Y7cGM7kk3XRZwlKKvs6akOPeFWKyx6Q2krSoBQLpOhECYtQ5k2gSRnFFPPbfWCJpFwCHHB1iuqxISyzHMC4ILWHb13g1FelSEqUtiLOQAnswKgpTdkxl4NuxFb6CKzpUArdrxLLmFwRsbQnrcbC5uQqSSADY7ciHOGzU5kk6XAfTT6xNwF5NOmNUzVgudGjyXXk2NoHmYllHIZvqQbwPOqRY6OdtIZR+xuQxFSnYAmAMTxAAAA94HVNZyLj94UYjWAJKz8XwpHfc+zj3jTGClpHKVsBmpJmTF/2vhJZYfqAABfYdhxBeB4rOoqiXlyZJ1pqR8AYgJUHPTr8nimYthyETiJvmzDN6kKRszukp3YgRYcCw1SxLEw/AhyToG0dt2/SLqMr0zW5RcKaLZjWPeZOz6BgLbtvGDGEkfE0VzEaVSTmBKkbFiG9QWhVNq29d+IjLG29mZsuE/Gg/YR5huJJWq9r6GKhLrSNRBVJiQc6AfWO+HQjkXyqqWQSi7bfztA4rulJYXD8n5RXzixulI6SLP8AtECa4pCbsRp2jOsMvsXkWg1hztd3Bb2gldQSQHZoqQ8Qy5RBUoKU5cA3iWk8TImKJu+3+YSWKXY9MsNVMCSzu7NzEkoHQlnEJJlbcKBDjSMocTVmYl3tC8JUd0WySleVOmg+0ZEUmp6U32H2jI0pSoJ850mMZgx6j+YnqHo+sMqbEEIDEEPcf5O57xXJmIIUSSkOd2DDuw3g+mnS1LYZAltSdDuS/wBhFssHI14cighzgfis09QD5YmpUQCCHUm9zL1DtHQ8VxFUhKp0sJCFB5hCUgnViS+bU945bThIWnIQCSxZQ03vsCP8QdVZJssIYsSyAZhsH1Z7qPHpHXxVDS822L6XF5aFqKQgIKicpSSluGO0WjGvGUyllJMmYkKmgOyXSoNdQCrpPeB5Xh2jSvKUv5aHWM5dROgUH9/cQoXKkiStbJIzg2B6eodAJuwAa8Kpq9Wc4Ot0QnxXOnUxpQFLBZRADsEnMSkDSBqbA6qYZbSylMz4CSAi4cOdnGgN4t+IeJJEqq8wZQFyCghLBmU46U66nXiEs/xkhdAacS1BaVJyKGiQlQKSS7u0GMpyrjEEqj3IkoPD68ypUzMqdLAWZKWGZHKJm5vs17Wguvr6aShC5a1KXkSpEtZUsLBWQqXMBJCSA/HI7qRWVNfV55by1+WUkocMkC4fufvHnhnAUrBVMcEJJOZ9Q7+zQXBL9n/hym5dIMxQzKh56k5KdKgUpJfKHYO2uoeDaDEkySSVhapuUIYWIAZ/bSPMEqJUxIk+aJkxT5Zag0sEaPa5+cLqfDJlPNJmJBZ0vsgm4Y6Mf1iTp2n/AArHTv8A6db8I4vmK5JLqDLHBfVuNjFpd45J4XxrypyVHM/37Nvb7R16WQpIWkuNQ3eGxStbI/kwUZWvZzXH6ESqtXCjmD2AHci7PZhA6alCCZk1SnZgkMHHZJD5b/rrDz/UqhKJP9QkgFIAL+tvqY5SJ65i+mYVKVoAXJ7MItQkI2uyyLn+ZP8AMCTplSlyVAcq2CjewsBFowuvBDTCcugbY8xztOKzaOoyLQxAcg3fMNXG+1tLw3wnFytHmWBOoHN9ol8T25CfkOMq4+i44hjAyMi2ZTHcNyO8LpuKrT0agaP9oVpKpqwlLm1mi2UHgxK0f3JpC2/CAw+esOsTZn42BKxdpZ6b8DmFNXUJUtCVkpTkdShfIskqS43azj9osB8HzJRctNA0axHdjv7mBJtALpHTylQ/SGhxx3aLwxNq0xZ/Rq6SUZg1loClAjkZbgHgw1pgsJJKTLQopDqso30A2S/OsB02HGSenMkHUoWQf+3Qn1gxShNCZalKC3HUo5kg7WtY6OQdfeNWOEprlDaBPwdSLfThEwZGBSzEHcHUEfX1jnuK0QExaA4CVKA3LAlnh5g0ubLqFJVNJUgZilrLTvlPbVtYAxgf+5mK2UoqH/2v+sZ8ipWTkKUU3f1EQJpGPuYYKNxZnPzj2dLBYuQXvbiI/IJQGVqQ3a/2jeTPNQprJI1B3HbkxKlRU4AJJOw19ozDUZZqszBgAxseTY8RynplcePlJJgOL4CnyDNSkhbuq9iOW29IrMuoKFAgsRF/xyYTJISQArpKjYAEFzHO6opzHL8IJbltobG21s05YRj0XXDa4TJaVbmx7GGSFtpFT8NTHCuAQfm/7RaJSgbfOJZNGYtFMvoT/tH2jIipE/20f7U/YRkUO0fNjQVSSQos12jJCVJmAo1BtbT5wzm1BSCct9X2jQ2FIAm0BBNukaq2iEEJ0Omnr2g9WIBQymwUxJ97xoaeSyhmu3T0l3HtAsevolFO0jzA+YsCbiz7dogrH6A56gCQX53+TwwE56cJOgCQp9b6GM82UUjM5KdBlJLfzeFsZxBhRDKFgOxuAdd4yknATSUpABTooggHloLwqYkTgJiFGUq5GhLagX1bSC62dTlC0yKachZIylRBGodyS8ByCoo8wzEpiZhWFBkMCkABJB1sPvBU/EgqcE5PMQ+UpSSxB3KhYa6PAHlzVS5gMooQ2ZyQCCkWZtYeVFWZ0mRkUhCyhl9IvaxYbhj84g0rs0puqF+OYjKk1CZcmUyJa5ayRr8IU2bi7Xg+ZWzK0okoUwmPMU+wSQT67WhemSkT0onJC9FFQ6RMG4LXB99omV4nUtIlSkZEypilIV+UX6Qf5rB4XX2heVD2ol+UkBgcpb/qchx/PTiOseHKpK5EoosCgW4Ybxx2RWrCU5h1Eg5jcHse8dQ8PVpNPLLNZvlxC4Y1YPyHaRP4v6qWYnJ5mliAzgg7+kc5opsnMky5KjMT/wDrylweVADR2jplaBMlKSoOFBj6RWcO8yWGRNIGhIAE0gaJMwXy/WNDbS0QxpXso3+o2DrKBUKYLQcsxI1TnJISe6S7jbNFR8N1H94IKmC7fz1jtVeqWmQtMwDIQQUnd9u5MclneFfLq0pJyyycwUQ7WzZTzxDw0qYs427XRc6OYJA1AUGMxJ0UklgtKtbcHuGi4ya0pR0kGxNi42vFGr8EzgArAN0gkhiNQDe/3BBjzCFzpAMpSkqltZlXbgHcRaU4yVrsnGMuqOlUfiEKSygxGrXHyjKzLM2f+bcRQZVexBBMNKbGtgpveEjJDOLQXiKTLc/Ega2uO55HcRXf61BmLSkgixDX1dx8wfnFkkVtmUPdrQjxlCZCsyUAhd7NY/tF/wAbjiyc1/AZZSnDg/6McKWrOhbrK0KPVtYfCfzBueYi8WSwicvKW0UB/uu31gRPiNSAMktBSQ4cFwQ7uxvANVWrnrzrA0AtpaMmWXZ1WTS60FJBcnQfvHinsTt9o2p6C7/TaN6itTL1AWvZKbj0v+towu3LxKQxe2TqrU0sgzJgIUbt+Iv8KB2NoEoKw1EsTFgZwpSSAPhA0HJ9e8LplcmYsGqNnLD8KSQ3qT39YTDFlSlKEqYlWZSukPZiWBsyrNcRox4rTrsrKajS9FsrZYKSNQ2huPbvFNRhilLKRZjvpFqwisKljzygo0JQ+XMxYEswdjBU+ShUtTCnSXDTEqWCHIYKTcEFx77wU+L4nSi5q0QYXSy5crKPUnntDGiyZSSb8RX/AD1PlC5dvwk3ca3e+/0iU1JKwxDMXbV3sOOYlLG37Mh0CkWPLR/tH2EeQDQKPlS/9if/ABEZD0dRyZEiqkzFIQlTLJVeWSHaxdtrH2j2ZIqFOpckG10gKcjdrM7cxkZGkNg0mmUZKUeQ6gohyguAWb1Ju57CNZkotlNICtIO0wPdLMH1DHf8RjIyEvZWvEnOFgyJn9soXlFhmIN33OwYaRknC6hUtL8BgUuWawjIyFkyiRHTUFRnfI+VtRa+wG5hnJop5tdJGgIvzvGRkSmysESycKnqUQrOgG35gr9oXS8KJTPWFKEyRpsFBtANQW+4jIyFjJjTR4gZp8oLFwjS+p2VzDGbhkyZmyAjsAEgn1jIyDKTXQ0MaaY4FAsIDIUsgANqXbt3jo+BoaTL8wCWcoGR3IjIyGxO0SyR2OpaQYpmKYQpM1TTloCi4CUqV63FtYyMirROC2L0eHyTmWtcwg9IUGT6qJUT7CNvEGDq8kqR1LS5Ng6nuWH6do8jIMYJbFnkbooZnuDe50sbfM2MR5xfqufp9YyMjhiRM4i76Atc8WghFSrTM/8AuY/WMjIAQynxabLDgkCw1sezaQxrcT8+UUhASs7glvltGRkdbQGrIpdA6epaQd3LP6PDeRhQlpBJzdm/e8eRkSyybex4Y0gbEalabANZ+w/z2hP5hOnzjyMgdIZ7N6LClTlOoFMrnQr9Dx3h1SUEpJ/toSkDQtfRrfPUxkZAlJ9DQSqxrTyBoUhuGESinTplDHsI9jIzS7NMdoR+KMNQo5glOZYSDYDQG/qw1hZQYSASokns9h6CPIyNLk+B5eVJSLnRSj5aNPhT9hGRkZFiR//Z"/>
          <p:cNvSpPr>
            <a:spLocks noChangeAspect="1" noChangeArrowheads="1"/>
          </p:cNvSpPr>
          <p:nvPr/>
        </p:nvSpPr>
        <p:spPr bwMode="auto">
          <a:xfrm>
            <a:off x="6350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RUWGBgYGBgYGRocFhgcGBcXGhgYFxccHSYeGBojGRcYHy8gIycpLCwsGB4xNTAqNSYrLCkBCQoKDgwOGg8PGiwlHyUsLCwsLSwsLCwsLCwsKSwsLCwsLCwsLCwsLCwpKSwsLCksLCksLCwsLCwsLCwsKSwsKf/AABEIALgBEgMBIgACEQEDEQH/xAAcAAACAgMBAQAAAAAAAAAAAAAEBQMGAAIHAQj/xAA+EAABAgQFAgQEBQMDAwQDAAABAhEAAwQhBRIxQVEiYQYTcYEykaGxQlLB0fAUI+EHcvFikrIWJDOCFUNT/8QAGQEAAwEBAQAAAAAAAAAAAAAAAQIDBAAF/8QAJREAAgICAgICAwEBAQAAAAAAAAECEQMhEjEiQRNRBDKRgaEU/9oADAMBAAIRAxEAPwC8yJISAEgAdoKRL9YglGwgpEQNNHi1kDU/OICCdz8zEql3iMqg2FI9Q/J+ZjbMeT84j8yK14rmlUxCCCUBLtnKQVFTXbWwgWOo2WpzyfmY8c8n5wl8LZhKUgkkIWQh7kJsQCd2c+zQ6eBZ3GjMx5PzjDMPJ+ceRGu5ENFsSSR7OkPdz8zAs4FIu5fS/pB0yW6IHSlyByGH1L/SHBF0RpUkEgm/voYMpq9SWH3EeiiSsaXA2iMU5YEG1n+ekGmFyT7GgrT2b0vG4rT2hSEktqGJBfnaNpyOrfsRBtknCI1TPf8AzHhnhmhfJnglypgNX9N49lTwoOm0NbO4RGXmsH5hX4ixAS5JO515A3L7GJZlQQklgWb5mFmLo8xORTAZX11SbfeFsVxRTK+vWtZKZixYAdR09IDE9QDFSr7uYPmYdkLHQ6EdoGnUmXZ+PnDWhASRNma5lFuSYNTV2+Ip0LZlRqhKXDkF9QNgfvE3kBQaxZ77FoRzBQWMSUlLlSmOlzGKrVFLlar6Bzfv22hTKWbBje4cuPnBCaoJS/4QPUDaHoBrV1ExJCgtXDFRcjc6201iJVWtIP8AcV3ZavlrAlZNUrqDvuNdND23jxCkkPb9YDCgkViyHExf/cf3jyXUTNDMWH3zK/eNKeeAliwF9bnt6Q0lyxlQ4dKtxzoNNOYm5UFA0qWUzP8A5JhIIYZlObO4LtB8jFMuU9TLeyiScpN7ud4jVhilk5VfBZz30g+jwxSQ4yqCg3py3aJynfbCFeYn4rmzBibj23gKtmqZipedR6Eglm5Ps8NKXDyg2BYepPraKviFQpM1lLMtgdHzKGzvz9oGN29HDKRjM8JSPMVYAanj1jIUSj0j0H2jI20vs6joNOnQRmN1vkyVLAGawS+jksH5G7RvJVCXx1WSk0axNWUP8JTdRVqABvGRGrpFaofEk7+rQhU1SkrOVQLZQWLMw6TbSLDiFUpM5BF0kEEe+v0jlkiYhKQRMdSlBViXSQLEjmLqrElTkSVEtZQB5WGt7gH5w042joTUXbLZMqAE5n6Wf2ivYmpc9QMtGfISktqNGfs4IfRwY1n1JMhYdgGsdmIJHy2hfhKmJWrRlv7uTb2MNDH47BPJU/EteCziLEpIu7G7gsoEaWt84dERUMOpVzJs5QZOWYsW0fKAkn1iyU84kB9d/WEyQqqOhPldhkmXvGs5HEbSHvHlUizwEczwAi776RvMAJDFgLfqTCs19mfeNE4q3BhnkiuydMd/1DJKhYfewj3zwSCCS5D/AChLLxcaNByatK7hhcFo5ZIsAxn0+ZY/Ll4u8RyqbYElrXP8vGsjEFPbSN5aAkZicrHMb634ilndIBqqNRIGoe4/WCKCjAzbMTaN507McyTq7hvT5QPIUoh7gjYal9oAwtrcbUjpAIYvcHY9u7QsXVqmlzqbO3HA2hxWYghDpUACGs1/U/aK9NrilWZI6XLj1/aFdiOiCfUEM5NjxxqP5xBk4pUgC+bWFtROJF7l302janm+YwuC3s2zRzFI0yOpiQ+33gpeX8Td+7wIs5AFalzYDjgwOZqpgYO5+XtHaYrN6+aW/sgq0t8z9gflArqUkZmSeDa3A9/0gqRRlPU4UU2YgHpYggdwDaFyZvVe/sw042EFT9L0CjapmFRcPYNq/wDNYjp5ZF27a/zaJDRqLpSFbkW1DRHMQpJy7JY83aByHS9Es2cAkpYXa5Fx6do3oqvIkJcju++zg2I5gNEkqsxJHAgrDpAUQ4JHEHVbFaLHh2KoCSSUlm0BSSSL2/Yw4pKnNLUM1jdyBbTpHyhEihChYEFthY6m5jykklRCcxGgBLs/4Um4YM9zGOUbOLXQYv0kGXZCXcEXt3MV/wARyULQicW8xlOLPwCeRYCDF1fUfLlkAJJBABBA1UQHG978aPCioxZMxQdI111swYMYMItMHs9ph0J6D8I27RkEy6lZAN7jmMjVzCWhK7RRP9QKCZU+UhGXVROYsNBv6PFy8y0VfxlSLVIUuWSFS+qxILfi0PF/aOg0ns0zVx0VXwxgiZMxfmMVski1gC4LOPq0OcZrspSjIMoulTnpLbJGvaKfgmKFFQM989n5JIYk6mLpW4cZqUgKykP7vsflC5rjKyuBKUKroQTa8kC4LFRbfqZzr2Ag6iqSpKhfRWvdBESYf4ZUF9RSEhySCxPHfWBvLMtd1BRcO2mt2h8c29MnmgltFlwSpTKlpKwpUxYcBKsoCXZ1EfESXN4fUs8LuCSCTrrrFKw+cpSpQVogEPuytAeWMW7C1jKRvC5ZeVDYsdx5DmTtGuMLKZSjxG1Mlw+8DeIp4Ekg6mAIytqrHjETYBKuIlS52PyjLPYXoIzXiWXOO0BoW5gvC6Jc0v8ACgFiT9h3+0JGLb0ChtRYllb3g8TvMca2t67RUl1RTMI4JD+9jA9TjM9KnCVJQbBThi3bZ41Rk6o6kXmjnsSDoX+YaCaSrShRG5/aKjhmNZk9RuD+gh1h07zDbWKKROSF3iWWkqzjVRt7kvCQoLtr/N4a1sslRzGwNvTXaBamhUkAkHKpyk7FrGOsm4sAUhvS9o2kzdczAKAD8jRrQLWTSxY39IEpataQeoM9gbt3FrQskAa1FaMwA007+g/m8R+YxSpwQLMD1X0B+URSaY3J0PH7xFKUlBC0hTuwzlw41LABtteYXR1DaYl0kpSW1Og30JgQU3UrzGLFukbsD2HveMqq9aSsKCQALA7g8DtAxxAqIVvmy2sDz9onFP0chqKnKCEoYlIckkm4Zwx3G0LpFESvqLg3+UaVuJrCsgOUWDDQ6OpuS12g415QWKUrCWcgbHQHZ331h1FxQ1mxpgjqAKSDqN/5eNU4kM4dLlRJKkgdI3tpG2IVhKLApsCXYBL8n0iuVEl1hIWz3AU7AOz3s+sdF2tnNjiVPUtSky1nqLXUADf8xslkveCauqBllIWoZQAXIIUo6uoa2aE9VLMhbBYIBcKAZ3a/oH1iMImEgMVJuoPoQS5L/PWGSt6AG0OKrlLsshCviSCw0IAJY9JcuBGSEDMlIWjq0J2sCxfTVngSpWxCrOQQ1rbaduYiqqRSHzAj9Cbj6XiqoWixyqnpHSdBvGQukVisqegaD7RkCkPRfUyGttAuIUx4cG3zEN5aQ0arlAloRs0WcGqMKKZqwXdKilvQw9wCmmEgKUvK/J+kXet8PoXMUop1UT6xLT4Nl00i8siaIxi09COowRTWUr5xvJ8Ol02u417RbEUnMEpp/aM/Oui732VmR4bUliG3hzRYYUm4hmmWHg2Wi0H9mK5OKNPLCRYNFIxyszzS/wAKbCL+pQJA1hB4nwlCkKWAAoXt22gyjaJqWytUUtJILe8WWl2cA9/8xVqVQF4ZyMVCbZh6RlSb6QJbH0zDZLE+WH7avAkhKlSUsnLchmIYDdj94hl+IUGwuo2A7xs6iAZinc6HQbC3yjThg4rfYibRHP8ABWc5wv4g7bXGxjzAsFRUZ5U0AGW4GRwlQsyilQcLBNy7GJ5uOiQySpIzlkhSgkacnaJMNPlPfMpSuvyylRAa2hO8Pig4N2c3JlZxHAFy5hSgFSQWtqD34eHnhzDygPMd1AiymKfbd2h1UYvLSgKQgKKrJRbOo75vygbxtTTAsF0BJe4BCk+xhZrh5+hubqitLweaZ6kJByg2UQwI2MT4pRKTTTAVXlLS6XcFwxI+kWRILHKW44ioY7SVGcqIUoKcEjTu/ESjljWh1Lk6KfUyFKU2jnX73iWmoEhRzBRs4ZmtdjvpxBy0lOob1EDmdmOjAO5Og7mOUmzpY0g7zjkBBQA/xHS2wDa2P8MFDDkqBTmzEoYqawNlEe7u0I00cpaiylBj0gE3dhZJ5O/aNpSlS1lIzMAHuSxazDbR4lk3+pElxSkyy3cksD2GgseDwbwMoBYS5KShDFIF8znQFhsHIvBNLUHzDnUFP8QezEaByWPrDL+gZeYMArIoOH0uWItHY5uEaZwqmUWcJyqGdJDkn4g/+YIqaNKZYKZoWXyqAI3BILAmzhvaGczBAosmysoUqYdyfiu7/wAMbjBQinQS/mSwWB+FQJOYAhyBfUteGWS9NnFd89BypmFSmuTm6QT8O12bSPaqYlOXMSCxukaOSRbi7NDbD6RCwsKQGsS7bPodtBA0zDkzHV5jJKkAb6gltQxDfDxDKSi9AFlStSgksFIZ0O7s5+JJ39oMwdCVhTpOZIUbuAwGZW/xW07iLN/+GlIlZVDqKGJT8JcpI7pch/Y8wNh6c2ZPQzEAszhi78uLfKHWWMlpAuxXR15krQsy0LzAlCWcgKBTmJ5N7H1gs1/9QhSCmXKSRlYJAScpSX5BCbOO14IrfDqGSUzSpKU5X1ysq9vy9TMN9Ygxaj8pZCUAomhJLOSnLuDqLEGFctaCguVg7pBGUggNcaRkCyJSwlIAJAAZlFtIyH/0ayzGsAZ7RuKp9C8Vymn5k949SogxLnbPSeCkWPzAdY2zpGmkIEVyhrcQR/VDYw1kuA0M9rxCa8C6y0LplSSYDqk5x32gWFJDGor/ADFZgWawiwYdVhSe+8c6l1JCvdiO8W7Dph17XjoT3sfLiuGizymeB6ujCwUnSPKWa7QXMTaNJ57OcYzhXkqLOUEt6e8B03h6UsZjm12JH2MdGraZKpUwKAIIeKVhs5DkbAt6jYxKfjtHLZCjwahSnlrXKPq4+rkRLNwby0tMK5hfKFuddekCwsdYbmtTtxG5nBWVlAbkagkMQ4iKyy9sWqOZ49KmeafMuXtmLunZtWhhhsqWMpUhILquLKIYaFOwMOfFWHy0ScwbMeo3+Al8xym3USIruGzCgZBIWorIHmByUghjmSxBDOR7NpGtT5IrjRZZFVMkpeWckt7l7Gzs5ueWg+kxjMzadtL/AMMJ0TZvlCSoy0SspLt/dKlEt0D4WGxtYB4Lw2dLCWSHTYKPOv1v9Yhkjfspxvsfox4BnaAK/wAZJluU9RcAAbnl+Br7REqkBYs/aPV+HqaYkhYyv+WzftEIcU/IhQDNxiVOyqn5goljYWT+FWZhp+W+sBU8hAWopOdCktcaOSN76cgQ1o/CUnOwUopI/M1+/aDaTw+hFwpwkn8IGu5Zni8pwapDRfplaRVKUAASMhYEOCW5f/iN1hROcNmYAvp6tzFoThVMkKzMSS4IBBD+7G8L5uEhOhLPEqb2griI56wjIG7NolTbEjR42OJflSVSwoAFXSBsGIsRfcxFj/RqCAx10IOrHYxJOmIXLUhQyCYl0dZKFG1gmwzBrtwILhxjsSXZYBMl5CFLSpAFtXUSbEBtHBEbzMYEpISvqVlZw17kWG7wvwunkqkpKz1h0DqZv+pI36rR5idYjIpCUpLOjMl2sQHT3JctEOCYKI5FEUqMxLBgcydd2If5aQsmpRLUgmWclwsHd+GZyNiW3hrR0HmOEEgWASWBcfEQCbaR5Ow8pUofGm+UnQ/wH6RaL9DUmSqxwzXCUFQLAXZgH3OpIaIDWZQ6kjLcMQN+8D4rigpZRWgB9h3PIirYditRNBKy6VGwYAdmMPDDe10LxoucvFEKspSXZnJI7MndrwzlzCEkzCoS0ZkEuxLpCSHF3J23aFdLSJTKClDLNKSoixco2Av+YE6aQqrMYWcyVaEhR7nKzngsYXh7QFscUdCfLR1fhTv2EZEFFVq8tFh8KfsIyK0x6iB4fVlCxm0iyLkggKTeAsTwpMwEpsv/AMv8wLguJFLy12bnURHjR6kZ8g8ojxMGKkhdwWP81geop1JBJFhckXAjhJRvo9SI1X9Iq2KeNAglMti2qj+ghB/6oXMmJzz1oST1FKQyfQb+5hlsRxov1NhWeeF/hF1eo0h7STAFhPMUTEfGAQkJplGYd7WZtVFmzPxCWg8Q1MqaJq8ykqN2uR+ntE9vZqpJUzs8hbKKeIPp5pe5iuYbiiJ6EzpagdAsbjsRsQ8O0KuI0wejzssOMgioLhQZwQ3rFDn0nlKLBgfnF9Zg0V/GqPUje8dNWiSRV6vGkIACiX1b01PYQZKnLVSGeAkFK2VLIPmocsCrjUHhiIpOMTuqY4IWCQ3YhmjSirpirJmKGhI6QknckCxgxxqrYdWWPH5UxSEqX8NlBX4VApzDvx7xX6OUtKiS4SoWOqTdw0OU00yYV51BYWluoDIO4CbH1uIMp8OWyZbiZoc2UJQMpuBzY6mDqK0P1sFRLKcv7j/ge8TT5/lXDHdgekP3bqPfSGdT4bXlJSxP5RreKni2ET0FashKEqYk7BtfRgdISLUvYqy16GascmLSclso5dQPdOpHo0N6PE5E+RTrlLeYemZLKj5mYA/hbqGYdrG+kUiZSTCqZ/aLJZKrOW2LG4LAmHdNORkSSokAbsS4V0s17h9dYalH0Otob1+NlSpfkJypAAUhQ687kkvoR3iSpr5ulyW0H6iAKTEkFTBKnDuwDg3sQ9j27wxkUS108upl5p5UohUtggpyuCFXuLM/MIoOT6OccaV2DJ8SM+cMRsd4yXjypi8qA7JJDbMBe/2hLiK5ypjUys/4pgSlGWWDoCoi5cFx7aw8paJSpSZnQiaEgEWZQPYWcBjBklAk4atCyqrVqSkzGUm7puRqbE9nb2EA1UvMUqFgHy+zOBxzD2Tgi1klVuw0/wAx5V4EEp1btsBCvJH7JrsUIqzqLAtbZ9jf3gihqGub8jk6emkT4fh+d5ZF9Sdul2H87Q5pPDgFienW3f1gtxaoZ6ZDRVgSki1yCdyzwxCEqYKKUgh0EnjXjUtrxC//ANPkKWAp05S3IIvA+CokryiZMLka8HYMXaB8aGguQDVhUybkUgMhTqu4LaA7XG0AqoB53lS9BfKbM+zfOLSuglsry1MoG4WXEzuks6T20hZhOCLNUUkOpsxtrfk/KNCdLQ0otGTVBEkpSvzVgqzM4KVLyix1sxbm8DTcMNpYdRLlks5AZs3JvHnjSeqirZa0IAK0AqS1lHTMws+nZwYQTaghaiCbkl9D1XOml+In8T7IpbovNLSKyJ6R8I+0ZEWHUCjKl3/Ann8ojIbiw0MSneFGO0tvMFlJ17j94bg9LxQPGniNWbyZZb8x/SJPejbHWyx4fjTsQYtFBXJW12MckwirUmxPvyP8RZpVdMYKSkkC7g9Qbtv6RnaaZqTUlaDPHHglIQqfKTku68otfVTdt4p1NQy36lODYM2sdWw3xEiskeWQHIKZiX1sxZ9iIrC/9K0pXJVSrGoTMRN6klBLFYJ33yt6RdRT6ZFzcdtFcm5EABKruwe72dtNW2jSprRoTdtBYdou3ibwGhEhQky0GczIClNkuHUgaA6tcC/aEdH/AO1l+WZQXOIAdBC1O/xDVjc2jpYUNHP7NfBFYU1WQOnMCFJOhsW9wfo8dPeKl4c8OiVNVNN1LLpzC6QRcM5a+0W8wYqjP+RNSao2RNNgR7xpUojY6RoSfWKGaznPiqgSucbB9Lb7X+UFUOBSiAVSyDw9j/8AVmG2mt4eYogAlTD5QrmYyRYBjE5SfSEtobU9KlF8o7cjW3pf1gqWw0ABMV9GKHUqj2p8QBIBY5tEp3UTYD1iHCTZ3IskxeUOeP56wnq8SC5ayhIUEspSbZiAWcJ3ALPw8UqpxmdMmAgpnJLlcol0pSPQh+CRpD6kxynCkkJEvOwmSwHUkB+pwzJAuQLkE2MWjhUey0YJqxfU1GdcvNInPNcIsQVsS7AHquTA1ahKZgTLBTMQSFSlskuW0zHK7Pu97PDyR41RPlokF0rkTBkmnKy0hSgSkAODkYW1t6RL4hq5NVKyTkeUAWExYyzHBDZAOpQZ9S1+0X0dXorVLNASrP5iFAhwb3USLpPDbjeN6LDMy8wVbgJIcEgc5dH/AGi31WHy1yrJ6wlkqOuUAEe1tDzE+BYdLSlTJLru+ibOxSNnc2iM8i7G1ATUVP0lJSEpGmUfQpAA9z+kM8OlBgkjQPf5e8PqeUhAU/4gQYHUUPpGSWTkLLJapEslIYNEFXRBRib+rQAD3jVWIAks3MZ0pd0SWiCRhISXFj/zp8zEGJVCpaWCXO3/AD7RrW+IMvwhzCjF8bK0tuzegVr7s/1jTjxybVnJWxrg8rzgfNmKSFKYBLZlWGqvdolrvA0sdSJrN/8A0uPVwRAGEzfKlhawX/Ane+g9e8SqnFauojML8hI/Kkc9zePQVFVoAxTAyGKXLaLJZRbcJ0ywLRY2sTSVHq+G4YgpNw/fX/iG1VWHNmUtIAOjkq7gAi0UnGJiiqYpIPWskWdn/wARz7oopXHZN/qN4gTPq5Xln4JQSpXckkt6PACKwqAdj0hNwNB+veNJPhoqQSPjAsOfU+kS4ZKKFJ81HS7HtD2uOvRmu2X3DFq8mVcfAj/xEZB9FIT5aGIbKlrdhGQnM4U19eEoPYfaOQS60zZylFrqJJOweLti1cfLXnWlKmIA7t+8UinogUpfh2/zC4ovdmjLKqonrK65UjRF76G1wIs3hrxDYKQXG4NiDuGip4dhomTMs1aky9VBIzKtsODF0w2bRS5ZT5JDgsScyx/1rawLswENLEpaOx5nF76DqqkUFmqpmZPxynuoaqIHvpFnwnxAkyXQSVOXd2Ad2VZkkMzc3ig0eOGTlJCm0Kmt2Lbu8S4h4o8mqp6kf/ETknhLsRvnALFxz+WIxhKL2apZISjSLdiMz+qCgoqUlZDhKixAILa3DiDqVITYIA7C0aeJMKlTaXz6TLnQyiJTMpFnzhLXSm/PMc9T4wZ2mlKswGp07AhodwZnU10dapA5/SG9OgERySi8aTLkqCgLJsHJ0F/WLZhfi74UlsxDnKr4bbhTOPT5QvXYk4OW0XBcuIzLtEdDXJmpdKs2x9e/ESlxFDO7QpxeQ6dH7RS62WsnLldUdCqEdMJUslZKuDCS1s57EOEYAsqzL00KTqX9YA8V4Ut0gJcIyEgWc335Y6xdZZd1c/SNa6mSpIOpd3e4to3Foh8vlbFSo5IvB1pVKdWUzQr4HJ6XCgW10dxYi7wbSV0xJyy5gOguEnqNmOYOHdovdbQIXLZQHT0pYkEWIBt2JDd4Q03gVKSMqlAG4e5/4h//AERl+2i8XWgFWIqCS61yWUzy5coHbcAH3CozBfLmTFKSFrydQz/mcBQJdRUS4PxMdYtg8CHMgllIGoJ6mLa+yfvBQ8GoSvMlZANlABsz2sNLCzwXNJdj8os0XPyi7k6W1Ytfhzma3BgqlskJ4EGppEoSwDtoo6tG8qnCQ57xlnLkhZyvRDMk9IPIEBzqUnW0TzsekU4/uHMfyg6Pubj7w9wmdT1krOgCxYtYgs9+bRoh+LPjyI2uioTMNIBObvc27wuqqOanqZwODFunyUpKpahf/O0QTqQNbR3hOVPYClUsuZOIQlLE6E6EesNafBhJQmYZa5qiQQlxlcpDvyxsBwIcU8kIckDTpP6RLKmjKQfbtDfI/RydFZqJk2YrOpBSkD5Ob+9oYhWwQRttb1h9LbKxAOj+2kRLWLmxeG+Y7kxDLwQTCczi9zDGR4KlfmV9IOkU5Bt/iDkTtzEsmRh5PoBk+G5aAwFtIWY/4YzS3QBZKrbE6iLKcQQzGxiKorkFJTe8COWSAVGikTEy0Ag2SkfICMi2plWtptGRt+U44FMUqZM0drl2cAnWJ6ukQm4U3IsfVogrksovZvm3HJheVO+W5/5itUVuwxVSEgpluXcnbTT6RlLXkpKVEMNATfvaFcwlNiCkmN5WCz1sUSlqBzFwHHSHU/DDnmHoRsKm4gMoY3H6aNExxXMcouFMCOeREODeFZlUjPKUnKljMcgEAvcA3VoYbYl4UEvy10vmzMmcTksHTkYhabaKS/OneBaaDTiyyJE6XQCjlJKCVFaiLGZLUMwD/i12/LFOqKdgSoNlGh1HEdI8HU0mdQKUmVNQpIUEmepwQRmBQsWCX1tY+70XHquTJmJlq/vlI6vLUwT/ANJWQoHmw94RTapUVcFK3Yi8hz8tLbPEhqVpFlEjg3BbvqILRiFLMb+3PlqJ+IqRMTfTpCUlh2PtEuM4CuSUXC0ruhSbhQcgsCAQQQQxEPcWScZx2PvDXjSalaEoITltlU2Ujh7W4jrFBiQnS84GU6KSfwnh9xfWOAU8oy1/3D5fAWlwR3B2fh4vHgPHVSgcziWS+Vi2UvdO4Y7cGM7kk3XRZwlKKvs6akOPeFWKyx6Q2krSoBQLpOhECYtQ5k2gSRnFFPPbfWCJpFwCHHB1iuqxISyzHMC4ILWHb13g1FelSEqUtiLOQAnswKgpTdkxl4NuxFb6CKzpUArdrxLLmFwRsbQnrcbC5uQqSSADY7ciHOGzU5kk6XAfTT6xNwF5NOmNUzVgudGjyXXk2NoHmYllHIZvqQbwPOqRY6OdtIZR+xuQxFSnYAmAMTxAAAA94HVNZyLj94UYjWAJKz8XwpHfc+zj3jTGClpHKVsBmpJmTF/2vhJZYfqAABfYdhxBeB4rOoqiXlyZJ1pqR8AYgJUHPTr8nimYthyETiJvmzDN6kKRszukp3YgRYcCw1SxLEw/AhyToG0dt2/SLqMr0zW5RcKaLZjWPeZOz6BgLbtvGDGEkfE0VzEaVSTmBKkbFiG9QWhVNq29d+IjLG29mZsuE/Gg/YR5huJJWq9r6GKhLrSNRBVJiQc6AfWO+HQjkXyqqWQSi7bfztA4rulJYXD8n5RXzixulI6SLP8AtECa4pCbsRp2jOsMvsXkWg1hztd3Bb2gldQSQHZoqQ8Qy5RBUoKU5cA3iWk8TImKJu+3+YSWKXY9MsNVMCSzu7NzEkoHQlnEJJlbcKBDjSMocTVmYl3tC8JUd0WySleVOmg+0ZEUmp6U32H2jI0pSoJ850mMZgx6j+YnqHo+sMqbEEIDEEPcf5O57xXJmIIUSSkOd2DDuw3g+mnS1LYZAltSdDuS/wBhFssHI14cighzgfis09QD5YmpUQCCHUm9zL1DtHQ8VxFUhKp0sJCFB5hCUgnViS+bU945bThIWnIQCSxZQ03vsCP8QdVZJssIYsSyAZhsH1Z7qPHpHXxVDS822L6XF5aFqKQgIKicpSSluGO0WjGvGUyllJMmYkKmgOyXSoNdQCrpPeB5Xh2jSvKUv5aHWM5dROgUH9/cQoXKkiStbJIzg2B6eodAJuwAa8Kpq9Wc4Ot0QnxXOnUxpQFLBZRADsEnMSkDSBqbA6qYZbSylMz4CSAi4cOdnGgN4t+IeJJEqq8wZQFyCghLBmU46U66nXiEs/xkhdAacS1BaVJyKGiQlQKSS7u0GMpyrjEEqj3IkoPD68ypUzMqdLAWZKWGZHKJm5vs17Wguvr6aShC5a1KXkSpEtZUsLBWQqXMBJCSA/HI7qRWVNfV55by1+WUkocMkC4fufvHnhnAUrBVMcEJJOZ9Q7+zQXBL9n/hym5dIMxQzKh56k5KdKgUpJfKHYO2uoeDaDEkySSVhapuUIYWIAZ/bSPMEqJUxIk+aJkxT5Zag0sEaPa5+cLqfDJlPNJmJBZ0vsgm4Y6Mf1iTp2n/AArHTv8A6db8I4vmK5JLqDLHBfVuNjFpd45J4XxrypyVHM/37Nvb7R16WQpIWkuNQ3eGxStbI/kwUZWvZzXH6ESqtXCjmD2AHci7PZhA6alCCZk1SnZgkMHHZJD5b/rrDz/UqhKJP9QkgFIAL+tvqY5SJ65i+mYVKVoAXJ7MItQkI2uyyLn+ZP8AMCTplSlyVAcq2CjewsBFowuvBDTCcugbY8xztOKzaOoyLQxAcg3fMNXG+1tLw3wnFytHmWBOoHN9ol8T25CfkOMq4+i44hjAyMi2ZTHcNyO8LpuKrT0agaP9oVpKpqwlLm1mi2UHgxK0f3JpC2/CAw+esOsTZn42BKxdpZ6b8DmFNXUJUtCVkpTkdShfIskqS43azj9osB8HzJRctNA0axHdjv7mBJtALpHTylQ/SGhxx3aLwxNq0xZ/Rq6SUZg1loClAjkZbgHgw1pgsJJKTLQopDqso30A2S/OsB02HGSenMkHUoWQf+3Qn1gxShNCZalKC3HUo5kg7WtY6OQdfeNWOEprlDaBPwdSLfThEwZGBSzEHcHUEfX1jnuK0QExaA4CVKA3LAlnh5g0ubLqFJVNJUgZilrLTvlPbVtYAxgf+5mK2UoqH/2v+sZ8ipWTkKUU3f1EQJpGPuYYKNxZnPzj2dLBYuQXvbiI/IJQGVqQ3a/2jeTPNQprJI1B3HbkxKlRU4AJJOw19ozDUZZqszBgAxseTY8RynplcePlJJgOL4CnyDNSkhbuq9iOW29IrMuoKFAgsRF/xyYTJISQArpKjYAEFzHO6opzHL8IJbltobG21s05YRj0XXDa4TJaVbmx7GGSFtpFT8NTHCuAQfm/7RaJSgbfOJZNGYtFMvoT/tH2jIipE/20f7U/YRkUO0fNjQVSSQos12jJCVJmAo1BtbT5wzm1BSCct9X2jQ2FIAm0BBNukaq2iEEJ0Omnr2g9WIBQymwUxJ97xoaeSyhmu3T0l3HtAsevolFO0jzA+YsCbiz7dogrH6A56gCQX53+TwwE56cJOgCQp9b6GM82UUjM5KdBlJLfzeFsZxBhRDKFgOxuAdd4yknATSUpABTooggHloLwqYkTgJiFGUq5GhLagX1bSC62dTlC0yKachZIylRBGodyS8ByCoo8wzEpiZhWFBkMCkABJB1sPvBU/EgqcE5PMQ+UpSSxB3KhYa6PAHlzVS5gMooQ2ZyQCCkWZtYeVFWZ0mRkUhCyhl9IvaxYbhj84g0rs0puqF+OYjKk1CZcmUyJa5ayRr8IU2bi7Xg+ZWzK0okoUwmPMU+wSQT67WhemSkT0onJC9FFQ6RMG4LXB99omV4nUtIlSkZEypilIV+UX6Qf5rB4XX2heVD2ol+UkBgcpb/qchx/PTiOseHKpK5EoosCgW4Ybxx2RWrCU5h1Eg5jcHse8dQ8PVpNPLLNZvlxC4Y1YPyHaRP4v6qWYnJ5mliAzgg7+kc5opsnMky5KjMT/wDrylweVADR2jplaBMlKSoOFBj6RWcO8yWGRNIGhIAE0gaJMwXy/WNDbS0QxpXso3+o2DrKBUKYLQcsxI1TnJISe6S7jbNFR8N1H94IKmC7fz1jtVeqWmQtMwDIQQUnd9u5MclneFfLq0pJyyycwUQ7WzZTzxDw0qYs427XRc6OYJA1AUGMxJ0UklgtKtbcHuGi4ya0pR0kGxNi42vFGr8EzgArAN0gkhiNQDe/3BBjzCFzpAMpSkqltZlXbgHcRaU4yVrsnGMuqOlUfiEKSygxGrXHyjKzLM2f+bcRQZVexBBMNKbGtgpveEjJDOLQXiKTLc/Ega2uO55HcRXf61BmLSkgixDX1dx8wfnFkkVtmUPdrQjxlCZCsyUAhd7NY/tF/wAbjiyc1/AZZSnDg/6McKWrOhbrK0KPVtYfCfzBueYi8WSwicvKW0UB/uu31gRPiNSAMktBSQ4cFwQ7uxvANVWrnrzrA0AtpaMmWXZ1WTS60FJBcnQfvHinsTt9o2p6C7/TaN6itTL1AWvZKbj0v+towu3LxKQxe2TqrU0sgzJgIUbt+Iv8KB2NoEoKw1EsTFgZwpSSAPhA0HJ9e8LplcmYsGqNnLD8KSQ3qT39YTDFlSlKEqYlWZSukPZiWBsyrNcRox4rTrsrKajS9FsrZYKSNQ2huPbvFNRhilLKRZjvpFqwisKljzygo0JQ+XMxYEswdjBU+ShUtTCnSXDTEqWCHIYKTcEFx77wU+L4nSi5q0QYXSy5crKPUnntDGiyZSSb8RX/AD1PlC5dvwk3ca3e+/0iU1JKwxDMXbV3sOOYlLG37Mh0CkWPLR/tH2EeQDQKPlS/9if/ABEZD0dRyZEiqkzFIQlTLJVeWSHaxdtrH2j2ZIqFOpckG10gKcjdrM7cxkZGkNg0mmUZKUeQ6gohyguAWb1Ju57CNZkotlNICtIO0wPdLMH1DHf8RjIyEvZWvEnOFgyJn9soXlFhmIN33OwYaRknC6hUtL8BgUuWawjIyFkyiRHTUFRnfI+VtRa+wG5hnJop5tdJGgIvzvGRkSmysESycKnqUQrOgG35gr9oXS8KJTPWFKEyRpsFBtANQW+4jIyFjJjTR4gZp8oLFwjS+p2VzDGbhkyZmyAjsAEgn1jIyDKTXQ0MaaY4FAsIDIUsgANqXbt3jo+BoaTL8wCWcoGR3IjIyGxO0SyR2OpaQYpmKYQpM1TTloCi4CUqV63FtYyMirROC2L0eHyTmWtcwg9IUGT6qJUT7CNvEGDq8kqR1LS5Ng6nuWH6do8jIMYJbFnkbooZnuDe50sbfM2MR5xfqufp9YyMjhiRM4i76Atc8WghFSrTM/8AuY/WMjIAQynxabLDgkCw1sezaQxrcT8+UUhASs7glvltGRkdbQGrIpdA6epaQd3LP6PDeRhQlpBJzdm/e8eRkSyybex4Y0gbEalabANZ+w/z2hP5hOnzjyMgdIZ7N6LClTlOoFMrnQr9Dx3h1SUEpJ/toSkDQtfRrfPUxkZAlJ9DQSqxrTyBoUhuGESinTplDHsI9jIzS7NMdoR+KMNQo5glOZYSDYDQG/qw1hZQYSASokns9h6CPIyNLk+B5eVJSLnRSj5aNPhT9hGRkZFiR//Z"/>
          <p:cNvSpPr>
            <a:spLocks noChangeAspect="1" noChangeArrowheads="1"/>
          </p:cNvSpPr>
          <p:nvPr/>
        </p:nvSpPr>
        <p:spPr bwMode="auto">
          <a:xfrm>
            <a:off x="6350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catechesisinthethirdmillennium.files.wordpress.com/2010/12/jesus-feeding-5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486275" cy="5471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COMPASSIONATE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8:1-3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In </a:t>
            </a:r>
            <a:r>
              <a:rPr lang="en-US" dirty="0" smtClean="0"/>
              <a:t>those days the multitude being very great, and having nothing to eat, Jesus called his disciples unto him, and </a:t>
            </a:r>
            <a:r>
              <a:rPr lang="en-US" dirty="0" err="1" smtClean="0"/>
              <a:t>saith</a:t>
            </a:r>
            <a:r>
              <a:rPr lang="en-US" dirty="0" smtClean="0"/>
              <a:t> unto them, 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I </a:t>
            </a:r>
            <a:r>
              <a:rPr lang="en-US" dirty="0" smtClean="0"/>
              <a:t>have compassion on the multitude, because they have now been with me three days, and have nothing to eat: </a:t>
            </a:r>
          </a:p>
          <a:p>
            <a:r>
              <a:rPr lang="en-US" baseline="30000" dirty="0" smtClean="0"/>
              <a:t>3</a:t>
            </a:r>
            <a:r>
              <a:rPr lang="en-US" dirty="0" smtClean="0"/>
              <a:t>And </a:t>
            </a:r>
            <a:r>
              <a:rPr lang="en-US" dirty="0" smtClean="0"/>
              <a:t>if I send them away fasting to their own houses, they will faint by the way: for divers of them came from far.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PERPLEXITY OF THE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8:4</a:t>
            </a:r>
          </a:p>
          <a:p>
            <a:r>
              <a:rPr lang="en-US" baseline="30000" dirty="0" smtClean="0"/>
              <a:t>4</a:t>
            </a:r>
            <a:r>
              <a:rPr lang="en-US" dirty="0" smtClean="0"/>
              <a:t>And his disciples answered him, From whence can a man satisfy these men with bread here in the </a:t>
            </a:r>
            <a:r>
              <a:rPr lang="en-US" dirty="0" smtClean="0"/>
              <a:t>wilderness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PERFORMANCE OF A MIRACLE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Mark </a:t>
            </a:r>
            <a:r>
              <a:rPr lang="en-US" dirty="0" smtClean="0"/>
              <a:t>8:5-7</a:t>
            </a:r>
          </a:p>
          <a:p>
            <a:r>
              <a:rPr lang="en-US" baseline="30000" dirty="0" smtClean="0"/>
              <a:t>5</a:t>
            </a:r>
            <a:r>
              <a:rPr lang="en-US" dirty="0" smtClean="0"/>
              <a:t>And </a:t>
            </a:r>
            <a:r>
              <a:rPr lang="en-US" dirty="0" smtClean="0"/>
              <a:t>he asked them, How many loaves have ye? And they said, Seven. </a:t>
            </a:r>
          </a:p>
          <a:p>
            <a:r>
              <a:rPr lang="en-US" baseline="30000" dirty="0" smtClean="0"/>
              <a:t>6</a:t>
            </a:r>
            <a:r>
              <a:rPr lang="en-US" dirty="0" smtClean="0"/>
              <a:t>And </a:t>
            </a:r>
            <a:r>
              <a:rPr lang="en-US" dirty="0" smtClean="0"/>
              <a:t>he commanded the people to sit down on the ground: and he took the seven loaves, and gave thanks, and brake, and gave to his disciples to set before them; and they did set them before the people. </a:t>
            </a:r>
          </a:p>
          <a:p>
            <a:r>
              <a:rPr lang="en-US" baseline="30000" dirty="0" smtClean="0"/>
              <a:t>7</a:t>
            </a:r>
            <a:r>
              <a:rPr lang="en-US" dirty="0" smtClean="0"/>
              <a:t>And </a:t>
            </a:r>
            <a:r>
              <a:rPr lang="en-US" dirty="0" smtClean="0"/>
              <a:t>they had a few small fishes: and he blessed, and commanded to set them also before them.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</a:t>
            </a:r>
            <a:br>
              <a:rPr lang="en-US" dirty="0" smtClean="0"/>
            </a:br>
            <a:r>
              <a:rPr lang="en-US" dirty="0" smtClean="0"/>
              <a:t>Feeding the 5,000 and the 4,000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 6:34-44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Mark 8:1-9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Feeding of the </a:t>
            </a:r>
            <a:r>
              <a:rPr lang="en-US" dirty="0" smtClean="0"/>
              <a:t>5,000</a:t>
            </a:r>
          </a:p>
          <a:p>
            <a:r>
              <a:rPr lang="en-US" dirty="0" smtClean="0"/>
              <a:t>One Day</a:t>
            </a:r>
          </a:p>
          <a:p>
            <a:r>
              <a:rPr lang="en-US" dirty="0" smtClean="0"/>
              <a:t>Mostly Jews</a:t>
            </a:r>
          </a:p>
          <a:p>
            <a:r>
              <a:rPr lang="en-US" dirty="0" smtClean="0"/>
              <a:t>Bethsaida on </a:t>
            </a:r>
            <a:r>
              <a:rPr lang="en-US" dirty="0" smtClean="0"/>
              <a:t>the northeastern shore of the Sea of </a:t>
            </a:r>
            <a:r>
              <a:rPr lang="en-US" dirty="0" smtClean="0"/>
              <a:t>Galilee</a:t>
            </a:r>
          </a:p>
          <a:p>
            <a:r>
              <a:rPr lang="en-US" dirty="0" smtClean="0"/>
              <a:t>5 </a:t>
            </a:r>
            <a:r>
              <a:rPr lang="en-US" dirty="0" smtClean="0"/>
              <a:t>loaves </a:t>
            </a:r>
            <a:r>
              <a:rPr lang="en-US" dirty="0" smtClean="0"/>
              <a:t>and 2 </a:t>
            </a:r>
            <a:r>
              <a:rPr lang="en-US" dirty="0" smtClean="0"/>
              <a:t>fish</a:t>
            </a:r>
          </a:p>
          <a:p>
            <a:r>
              <a:rPr lang="en-US" dirty="0" smtClean="0"/>
              <a:t>12 small baskets of </a:t>
            </a:r>
            <a:r>
              <a:rPr lang="en-US" dirty="0" smtClean="0"/>
              <a:t>leftovers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Feeding of the </a:t>
            </a:r>
            <a:r>
              <a:rPr lang="en-US" dirty="0" smtClean="0"/>
              <a:t>4,000</a:t>
            </a:r>
          </a:p>
          <a:p>
            <a:r>
              <a:rPr lang="en-US" dirty="0" smtClean="0"/>
              <a:t>Three Days</a:t>
            </a:r>
          </a:p>
          <a:p>
            <a:r>
              <a:rPr lang="en-US" dirty="0" smtClean="0"/>
              <a:t>Mostly Gentiles</a:t>
            </a:r>
          </a:p>
          <a:p>
            <a:r>
              <a:rPr lang="en-US" dirty="0" smtClean="0"/>
              <a:t>Decapolis on the southeastern shore of </a:t>
            </a:r>
            <a:r>
              <a:rPr lang="en-US" dirty="0" smtClean="0"/>
              <a:t>the </a:t>
            </a:r>
            <a:r>
              <a:rPr lang="en-US" dirty="0" smtClean="0"/>
              <a:t>Sea of </a:t>
            </a:r>
            <a:r>
              <a:rPr lang="en-US" dirty="0" smtClean="0"/>
              <a:t>Galilee</a:t>
            </a:r>
          </a:p>
          <a:p>
            <a:r>
              <a:rPr lang="en-US" dirty="0" smtClean="0"/>
              <a:t>7 loaves and a few small </a:t>
            </a:r>
            <a:r>
              <a:rPr lang="en-US" dirty="0" smtClean="0"/>
              <a:t>fish</a:t>
            </a:r>
          </a:p>
          <a:p>
            <a:r>
              <a:rPr lang="en-US" dirty="0" smtClean="0"/>
              <a:t>7 large baskets of leftovers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Abundance for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</a:t>
            </a:r>
            <a:r>
              <a:rPr lang="en-US" dirty="0" smtClean="0"/>
              <a:t>8:8-9</a:t>
            </a:r>
          </a:p>
          <a:p>
            <a:r>
              <a:rPr lang="en-US" baseline="30000" dirty="0" smtClean="0"/>
              <a:t>8</a:t>
            </a:r>
            <a:r>
              <a:rPr lang="en-US" dirty="0" smtClean="0"/>
              <a:t>So </a:t>
            </a:r>
            <a:r>
              <a:rPr lang="en-US" dirty="0" smtClean="0"/>
              <a:t>they did eat, and were filled: and they took up of the broken meat that was left seven baskets. </a:t>
            </a:r>
          </a:p>
          <a:p>
            <a:r>
              <a:rPr lang="en-US" baseline="30000" dirty="0" smtClean="0"/>
              <a:t>9</a:t>
            </a:r>
            <a:r>
              <a:rPr lang="en-US" dirty="0" smtClean="0"/>
              <a:t>And </a:t>
            </a:r>
            <a:r>
              <a:rPr lang="en-US" dirty="0" smtClean="0"/>
              <a:t>they that had eaten were about four thousand: and he sent them away.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Abundant Life in 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10:10-11</a:t>
            </a:r>
          </a:p>
          <a:p>
            <a:r>
              <a:rPr lang="en-US" baseline="30000" dirty="0" smtClean="0"/>
              <a:t>10</a:t>
            </a:r>
            <a:r>
              <a:rPr lang="en-US" dirty="0" smtClean="0"/>
              <a:t>The thief cometh not, but for to steal, and to kill, and to destroy: I am come that they might have life, and that they might have it more abundantly. </a:t>
            </a:r>
          </a:p>
          <a:p>
            <a:r>
              <a:rPr lang="en-US" baseline="30000" dirty="0" smtClean="0"/>
              <a:t>11</a:t>
            </a:r>
            <a:r>
              <a:rPr lang="en-US" dirty="0" smtClean="0"/>
              <a:t>I </a:t>
            </a:r>
            <a:r>
              <a:rPr lang="en-US" dirty="0" smtClean="0"/>
              <a:t>am the good shepherd: the good shepherd </a:t>
            </a:r>
            <a:r>
              <a:rPr lang="en-US" dirty="0" err="1" smtClean="0"/>
              <a:t>giveth</a:t>
            </a:r>
            <a:r>
              <a:rPr lang="en-US" dirty="0" smtClean="0"/>
              <a:t> his life for the sheep.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410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FEEDING THE 4,000 </vt:lpstr>
      <vt:lpstr>FEEDING THE 4,000</vt:lpstr>
      <vt:lpstr>THE COMPASSIONATE CHRIST</vt:lpstr>
      <vt:lpstr>THE PERPLEXITY OF THE DISCIPLES</vt:lpstr>
      <vt:lpstr>THE PERFORMANCE OF A MIRACLE</vt:lpstr>
      <vt:lpstr>Comparison of  Feeding the 5,000 and the 4,000</vt:lpstr>
      <vt:lpstr>The Abundance for Life</vt:lpstr>
      <vt:lpstr>Abundant Life in Jesus Christ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FEEDING THE 4,000 </dc:title>
  <dc:creator>User</dc:creator>
  <cp:lastModifiedBy>User</cp:lastModifiedBy>
  <cp:revision>1</cp:revision>
  <dcterms:created xsi:type="dcterms:W3CDTF">2012-01-29T10:39:45Z</dcterms:created>
  <dcterms:modified xsi:type="dcterms:W3CDTF">2012-01-29T11:31:09Z</dcterms:modified>
</cp:coreProperties>
</file>