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58" r:id="rId10"/>
    <p:sldId id="257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66D99B-CEAE-4FAF-AEE8-441C79EFA093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8085FE-EA36-4092-91EB-242F45DC6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029136" cy="2301240"/>
          </a:xfrm>
        </p:spPr>
        <p:txBody>
          <a:bodyPr/>
          <a:lstStyle/>
          <a:p>
            <a:r>
              <a:rPr lang="en-US" dirty="0" smtClean="0"/>
              <a:t>Draw nigh to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914400"/>
            <a:ext cx="7872750" cy="23830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Draw nigh to God, and he will draw nigh to you. Cleanse your hands, ye sinners; and purify your hearts, ye double minded.</a:t>
            </a:r>
          </a:p>
          <a:p>
            <a:r>
              <a:rPr lang="en-US" dirty="0" smtClean="0"/>
              <a:t>James 4:8</a:t>
            </a:r>
          </a:p>
          <a:p>
            <a:r>
              <a:rPr lang="en-US" dirty="0" smtClean="0"/>
              <a:t>January 8, 2012</a:t>
            </a:r>
          </a:p>
          <a:p>
            <a:r>
              <a:rPr lang="en-US" dirty="0" smtClean="0"/>
              <a:t>Rev. David B. Hanson</a:t>
            </a:r>
          </a:p>
          <a:p>
            <a:r>
              <a:rPr lang="en-US" dirty="0" smtClean="0"/>
              <a:t>Deaf Liberty Baptist Church</a:t>
            </a:r>
          </a:p>
          <a:p>
            <a:r>
              <a:rPr lang="en-US" dirty="0" smtClean="0"/>
              <a:t>Overland Park, Kansas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draw nigh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James 4:8</a:t>
            </a:r>
          </a:p>
          <a:p>
            <a:r>
              <a:rPr lang="en-US" dirty="0" smtClean="0"/>
              <a:t>Draw nigh to God, and he will draw nigh to you. Cleanse your hands, ye sinners; and purify your hearts, ye double minded.</a:t>
            </a:r>
          </a:p>
          <a:p>
            <a:r>
              <a:rPr lang="en-US" dirty="0" smtClean="0"/>
              <a:t>1. Cleanse your hands</a:t>
            </a:r>
          </a:p>
          <a:p>
            <a:pPr lvl="1"/>
            <a:r>
              <a:rPr lang="en-US" dirty="0" smtClean="0"/>
              <a:t>Clean out your evil ways</a:t>
            </a:r>
          </a:p>
          <a:p>
            <a:r>
              <a:rPr lang="en-US" dirty="0" smtClean="0"/>
              <a:t>2. Purify your hearts</a:t>
            </a:r>
          </a:p>
          <a:p>
            <a:pPr lvl="1"/>
            <a:r>
              <a:rPr lang="en-US" dirty="0" smtClean="0"/>
              <a:t>Clear your minds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draw nigh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10:22</a:t>
            </a:r>
          </a:p>
          <a:p>
            <a:r>
              <a:rPr lang="en-US" dirty="0" smtClean="0"/>
              <a:t>Let us draw near with a true heart in full assurance of faith, having our hearts sprinkled from an evil conscience, and our bodies washed with pure water.</a:t>
            </a:r>
          </a:p>
          <a:p>
            <a:r>
              <a:rPr lang="en-US" dirty="0" smtClean="0"/>
              <a:t>1. Have a true heart</a:t>
            </a:r>
          </a:p>
          <a:p>
            <a:r>
              <a:rPr lang="en-US" dirty="0" smtClean="0"/>
              <a:t>2. Have a clear conscience</a:t>
            </a:r>
          </a:p>
          <a:p>
            <a:r>
              <a:rPr lang="en-US" dirty="0" smtClean="0"/>
              <a:t>3. Have a clean heart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Exodus 24 Moses was in the mount for 40 days and 40 nights</a:t>
            </a:r>
            <a:endParaRPr lang="en-US" dirty="0"/>
          </a:p>
        </p:txBody>
      </p:sp>
      <p:pic>
        <p:nvPicPr>
          <p:cNvPr id="1026" name="Picture 2" descr="http://bibleencyclopedia.com/gs400px/stdas05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03779"/>
            <a:ext cx="4105275" cy="4901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Moses went up into the mount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Exodus </a:t>
            </a:r>
            <a:r>
              <a:rPr lang="en-US" dirty="0" smtClean="0"/>
              <a:t>24:15-18</a:t>
            </a:r>
            <a:endParaRPr lang="en-US" dirty="0" smtClean="0"/>
          </a:p>
          <a:p>
            <a:r>
              <a:rPr lang="en-US" baseline="30000" dirty="0" smtClean="0"/>
              <a:t>15</a:t>
            </a:r>
            <a:r>
              <a:rPr lang="en-US" dirty="0" smtClean="0"/>
              <a:t>And Moses went up into the mount, and a cloud covered the mount. </a:t>
            </a:r>
          </a:p>
          <a:p>
            <a:r>
              <a:rPr lang="en-US" baseline="30000" dirty="0" smtClean="0"/>
              <a:t>16</a:t>
            </a:r>
            <a:r>
              <a:rPr lang="en-US" dirty="0" smtClean="0"/>
              <a:t>And the glory of the LORD abode upon mount Sinai, and the cloud covered it six days: and the seventh day he called unto Moses out of the midst of the cloud.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Moses was in the mount for forty days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Exodus </a:t>
            </a:r>
            <a:r>
              <a:rPr lang="en-US" dirty="0" smtClean="0"/>
              <a:t>24:15-18</a:t>
            </a:r>
            <a:endParaRPr lang="en-US" dirty="0" smtClean="0"/>
          </a:p>
          <a:p>
            <a:r>
              <a:rPr lang="en-US" baseline="30000" dirty="0" smtClean="0"/>
              <a:t>17</a:t>
            </a:r>
            <a:r>
              <a:rPr lang="en-US" dirty="0" smtClean="0"/>
              <a:t>And the sight of the glory of the LORD was like devouring fire on the top of the mount in the eyes of the children of Israel. </a:t>
            </a:r>
          </a:p>
          <a:p>
            <a:r>
              <a:rPr lang="en-US" baseline="30000" dirty="0" smtClean="0"/>
              <a:t>18</a:t>
            </a:r>
            <a:r>
              <a:rPr lang="en-US" dirty="0" smtClean="0"/>
              <a:t>And Moses went into the midst of the cloud, and gat him up into the mount: and Moses was in the mount forty days and forty nights.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7064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Exodus 34 Moses’ face shone</a:t>
            </a:r>
            <a:endParaRPr lang="en-US" dirty="0"/>
          </a:p>
        </p:txBody>
      </p:sp>
      <p:pic>
        <p:nvPicPr>
          <p:cNvPr id="18434" name="Picture 2" descr="http://4.bp.blogspot.com/_XNgzheoN9JU/TUQ7n8c8XwI/AAAAAAAAADs/MMWzxWAaVHM/s1600/GraceToGl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05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Moses’ face shone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Exodus 34:28-29, 35</a:t>
            </a:r>
          </a:p>
          <a:p>
            <a:r>
              <a:rPr lang="en-US" baseline="30000" dirty="0" smtClean="0"/>
              <a:t>28</a:t>
            </a:r>
            <a:r>
              <a:rPr lang="en-US" dirty="0" smtClean="0"/>
              <a:t>And he was there with the LORD forty days and forty nights; he did neither eat bread, nor drink water. And he wrote upon the tables the words of the covenant, the ten commandments.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Moses’ face shone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Exodus 34:28-29, 35</a:t>
            </a:r>
          </a:p>
          <a:p>
            <a:r>
              <a:rPr lang="en-US" dirty="0" smtClean="0"/>
              <a:t> </a:t>
            </a:r>
            <a:r>
              <a:rPr lang="en-US" baseline="30000" dirty="0" smtClean="0"/>
              <a:t>29</a:t>
            </a:r>
            <a:r>
              <a:rPr lang="en-US" dirty="0" smtClean="0"/>
              <a:t>And it came to pass, when Moses came down from mount Sinai with the two tables of testimony in Moses' hand, when he came down from the mount, that Moses </a:t>
            </a:r>
            <a:r>
              <a:rPr lang="en-US" dirty="0" err="1" smtClean="0"/>
              <a:t>wist</a:t>
            </a:r>
            <a:r>
              <a:rPr lang="en-US" dirty="0" smtClean="0"/>
              <a:t> not that the skin of his face shone while he talked with him.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Moses put the </a:t>
            </a:r>
            <a:r>
              <a:rPr lang="en-US" dirty="0" err="1" smtClean="0"/>
              <a:t>vail</a:t>
            </a:r>
            <a:r>
              <a:rPr lang="en-US" dirty="0" smtClean="0"/>
              <a:t> upon his 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Exodus 34:28-29, 35</a:t>
            </a:r>
          </a:p>
          <a:p>
            <a:r>
              <a:rPr lang="en-US" dirty="0" smtClean="0"/>
              <a:t> </a:t>
            </a:r>
            <a:r>
              <a:rPr lang="en-US" baseline="30000" dirty="0" smtClean="0"/>
              <a:t>35</a:t>
            </a:r>
            <a:r>
              <a:rPr lang="en-US" dirty="0" smtClean="0"/>
              <a:t>And the children of Israel saw the face of Moses, that the skin of Moses' face shone: and Moses put the </a:t>
            </a:r>
            <a:r>
              <a:rPr lang="en-US" dirty="0" err="1" smtClean="0"/>
              <a:t>vail</a:t>
            </a:r>
            <a:r>
              <a:rPr lang="en-US" dirty="0" smtClean="0"/>
              <a:t> upon his face again, until he went in to speak with him.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draws any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John </a:t>
            </a:r>
            <a:r>
              <a:rPr lang="en-GB" dirty="0" smtClean="0"/>
              <a:t>6:44</a:t>
            </a:r>
            <a:endParaRPr lang="en-GB" dirty="0" smtClean="0"/>
          </a:p>
          <a:p>
            <a:r>
              <a:rPr lang="en-US" dirty="0" smtClean="0"/>
              <a:t>No man can come to me, except the Father which hath sent me draw him: and I will raise him up at the last day. </a:t>
            </a:r>
          </a:p>
          <a:p>
            <a:endParaRPr lang="en-GB" dirty="0" smtClean="0"/>
          </a:p>
          <a:p>
            <a:r>
              <a:rPr lang="en-GB" dirty="0" smtClean="0"/>
              <a:t>The word “helco” for the word “draw” is “to induce to come.” </a:t>
            </a:r>
          </a:p>
          <a:p>
            <a:r>
              <a:rPr lang="en-GB" dirty="0" smtClean="0"/>
              <a:t>You decide - “I will draw near to God. I will seek God until I find Him.”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</TotalTime>
  <Words>448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Draw nigh to God</vt:lpstr>
      <vt:lpstr>Exodus 24 Moses was in the mount for 40 days and 40 nights</vt:lpstr>
      <vt:lpstr>Moses went up into the mount</vt:lpstr>
      <vt:lpstr>Moses was in the mount for forty days</vt:lpstr>
      <vt:lpstr>Exodus 34 Moses’ face shone</vt:lpstr>
      <vt:lpstr>Moses’ face shone</vt:lpstr>
      <vt:lpstr>Moses’ face shone</vt:lpstr>
      <vt:lpstr>Moses put the vail upon his face</vt:lpstr>
      <vt:lpstr>Jesus draws any person</vt:lpstr>
      <vt:lpstr>How to draw nigh to God</vt:lpstr>
      <vt:lpstr>How to draw nigh to God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nigh to God</dc:title>
  <dc:creator>User</dc:creator>
  <cp:lastModifiedBy>User</cp:lastModifiedBy>
  <cp:revision>2</cp:revision>
  <dcterms:created xsi:type="dcterms:W3CDTF">2012-01-08T10:46:58Z</dcterms:created>
  <dcterms:modified xsi:type="dcterms:W3CDTF">2012-01-10T05:26:04Z</dcterms:modified>
</cp:coreProperties>
</file>