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67" r:id="rId5"/>
    <p:sldId id="258" r:id="rId6"/>
    <p:sldId id="259" r:id="rId7"/>
    <p:sldId id="260" r:id="rId8"/>
    <p:sldId id="261" r:id="rId9"/>
    <p:sldId id="270"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6EBBFA6-31E0-48CF-B0DE-FEF3F8E40DD2}" type="datetimeFigureOut">
              <a:rPr lang="en-US" smtClean="0"/>
              <a:t>12/11/2011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8C51CBC-BE4E-4D6F-9BEB-3C89800D31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6EBBFA6-31E0-48CF-B0DE-FEF3F8E40DD2}" type="datetimeFigureOut">
              <a:rPr lang="en-US" smtClean="0"/>
              <a:t>12/11/2011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8C51CBC-BE4E-4D6F-9BEB-3C89800D31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6EBBFA6-31E0-48CF-B0DE-FEF3F8E40DD2}" type="datetimeFigureOut">
              <a:rPr lang="en-US" smtClean="0"/>
              <a:t>12/11/2011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8C51CBC-BE4E-4D6F-9BEB-3C89800D31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6EBBFA6-31E0-48CF-B0DE-FEF3F8E40DD2}" type="datetimeFigureOut">
              <a:rPr lang="en-US" smtClean="0"/>
              <a:t>12/11/2011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C51CBC-BE4E-4D6F-9BEB-3C89800D312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6EBBFA6-31E0-48CF-B0DE-FEF3F8E40DD2}" type="datetimeFigureOut">
              <a:rPr lang="en-US" smtClean="0"/>
              <a:t>12/11/2011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C51CBC-BE4E-4D6F-9BEB-3C89800D3124}"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6EBBFA6-31E0-48CF-B0DE-FEF3F8E40DD2}" type="datetimeFigureOut">
              <a:rPr lang="en-US" smtClean="0"/>
              <a:t>12/11/2011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8C51CBC-BE4E-4D6F-9BEB-3C89800D31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Hark! The Herald Angels </a:t>
            </a:r>
            <a:r>
              <a:rPr lang="en-US" dirty="0" smtClean="0"/>
              <a:t>Sing</a:t>
            </a:r>
            <a:endParaRPr lang="en-US" dirty="0"/>
          </a:p>
        </p:txBody>
      </p:sp>
      <p:sp>
        <p:nvSpPr>
          <p:cNvPr id="3" name="Subtitle 2"/>
          <p:cNvSpPr>
            <a:spLocks noGrp="1"/>
          </p:cNvSpPr>
          <p:nvPr>
            <p:ph type="subTitle" idx="1"/>
          </p:nvPr>
        </p:nvSpPr>
        <p:spPr>
          <a:xfrm>
            <a:off x="2971800" y="3539864"/>
            <a:ext cx="5867400" cy="3089536"/>
          </a:xfrm>
        </p:spPr>
        <p:txBody>
          <a:bodyPr>
            <a:normAutofit fontScale="92500" lnSpcReduction="20000"/>
          </a:bodyPr>
          <a:lstStyle/>
          <a:p>
            <a:r>
              <a:rPr lang="en-US" dirty="0" smtClean="0"/>
              <a:t> </a:t>
            </a:r>
            <a:r>
              <a:rPr lang="en-US" baseline="30000" dirty="0" smtClean="0"/>
              <a:t>13</a:t>
            </a:r>
            <a:r>
              <a:rPr lang="en-US" dirty="0" smtClean="0"/>
              <a:t>And suddenly there was with the angel a multitude of the heavenly host praising God, and saying, </a:t>
            </a:r>
          </a:p>
          <a:p>
            <a:r>
              <a:rPr lang="en-US" dirty="0" smtClean="0"/>
              <a:t> </a:t>
            </a:r>
            <a:r>
              <a:rPr lang="en-US" baseline="30000" dirty="0" smtClean="0"/>
              <a:t>14</a:t>
            </a:r>
            <a:r>
              <a:rPr lang="en-US" dirty="0" smtClean="0"/>
              <a:t>Glory to God in the highest, and on earth peace, good will toward men. </a:t>
            </a:r>
            <a:endParaRPr lang="en-US" dirty="0" smtClean="0"/>
          </a:p>
          <a:p>
            <a:r>
              <a:rPr lang="en-US" dirty="0" smtClean="0"/>
              <a:t>Luke 2:13-14</a:t>
            </a:r>
          </a:p>
          <a:p>
            <a:r>
              <a:rPr lang="en-US" dirty="0" smtClean="0"/>
              <a:t>December 11, 2011</a:t>
            </a:r>
          </a:p>
          <a:p>
            <a:r>
              <a:rPr lang="en-US" dirty="0" smtClean="0"/>
              <a:t>Rev. David B. Hanson</a:t>
            </a:r>
          </a:p>
          <a:p>
            <a:r>
              <a:rPr lang="en-US" dirty="0" smtClean="0"/>
              <a:t>Deaf Liberty Baptist Church</a:t>
            </a:r>
          </a:p>
          <a:p>
            <a:r>
              <a:rPr lang="en-US" dirty="0" smtClean="0"/>
              <a:t>Overland Park, Kansas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JESUS </a:t>
            </a:r>
            <a:r>
              <a:rPr lang="en-US" dirty="0" smtClean="0"/>
              <a:t>OFFERS</a:t>
            </a:r>
            <a:endParaRPr lang="en-US" dirty="0"/>
          </a:p>
        </p:txBody>
      </p:sp>
      <p:sp>
        <p:nvSpPr>
          <p:cNvPr id="3" name="Content Placeholder 2"/>
          <p:cNvSpPr>
            <a:spLocks noGrp="1"/>
          </p:cNvSpPr>
          <p:nvPr>
            <p:ph idx="1"/>
          </p:nvPr>
        </p:nvSpPr>
        <p:spPr/>
        <p:txBody>
          <a:bodyPr/>
          <a:lstStyle/>
          <a:p>
            <a:r>
              <a:rPr lang="en-US" dirty="0" smtClean="0"/>
              <a:t>“</a:t>
            </a:r>
            <a:r>
              <a:rPr lang="en-US" dirty="0" smtClean="0"/>
              <a:t>Hail the heaven born prince of peace! Hail the Sun of Righteousness! Light and life to all He brings, Risen with healing in His wings. </a:t>
            </a:r>
            <a:br>
              <a:rPr lang="en-US" dirty="0" smtClean="0"/>
            </a:br>
            <a:r>
              <a:rPr lang="en-US" dirty="0" smtClean="0"/>
              <a:t>Mild he lays his Glory by, born that man no more may die. </a:t>
            </a:r>
            <a:br>
              <a:rPr lang="en-US" dirty="0" smtClean="0"/>
            </a:br>
            <a:r>
              <a:rPr lang="en-US" dirty="0" smtClean="0"/>
              <a:t>Born to raise the sons of earth. Born to give them second birth. </a:t>
            </a:r>
            <a:br>
              <a:rPr lang="en-US" dirty="0" smtClean="0"/>
            </a:br>
            <a:r>
              <a:rPr lang="en-US" dirty="0" smtClean="0"/>
              <a:t>Hark! The herald angels sing, Glory to the newborn King.”</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JESUS OFFERS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Jesus brings LIGHT and </a:t>
            </a:r>
            <a:r>
              <a:rPr lang="en-US" dirty="0" smtClean="0"/>
              <a:t>LIFE</a:t>
            </a:r>
          </a:p>
          <a:p>
            <a:pPr lvl="1"/>
            <a:r>
              <a:rPr lang="en-US" dirty="0" smtClean="0"/>
              <a:t>John 1:4</a:t>
            </a:r>
          </a:p>
          <a:p>
            <a:pPr lvl="1"/>
            <a:r>
              <a:rPr lang="en-US" dirty="0" smtClean="0"/>
              <a:t>In him was life; and the life was the light of men</a:t>
            </a:r>
            <a:r>
              <a:rPr lang="en-US" dirty="0" smtClean="0"/>
              <a:t>.</a:t>
            </a:r>
            <a:endParaRPr lang="en-US" dirty="0" smtClean="0"/>
          </a:p>
          <a:p>
            <a:r>
              <a:rPr lang="en-US" dirty="0" smtClean="0"/>
              <a:t>Jesus brings </a:t>
            </a:r>
            <a:r>
              <a:rPr lang="en-US" dirty="0" smtClean="0"/>
              <a:t>HEALING</a:t>
            </a:r>
          </a:p>
          <a:p>
            <a:pPr lvl="1"/>
            <a:r>
              <a:rPr lang="en-US" dirty="0" smtClean="0"/>
              <a:t>I Peter 2:24</a:t>
            </a:r>
          </a:p>
          <a:p>
            <a:pPr lvl="1"/>
            <a:r>
              <a:rPr lang="en-US" dirty="0" smtClean="0"/>
              <a:t>Who his own self bare our sins in his own body on the tree, that we, being dead to sins, should live unto righteousness: by whose stripes ye were healed</a:t>
            </a:r>
            <a:r>
              <a:rPr lang="en-US" dirty="0" smtClean="0"/>
              <a:t>.</a:t>
            </a:r>
          </a:p>
          <a:p>
            <a:r>
              <a:rPr lang="en-US" dirty="0" smtClean="0"/>
              <a:t>Jesus brings VICTORY OVER </a:t>
            </a:r>
            <a:r>
              <a:rPr lang="en-US" dirty="0" smtClean="0"/>
              <a:t>DEATH</a:t>
            </a:r>
          </a:p>
          <a:p>
            <a:pPr lvl="1"/>
            <a:r>
              <a:rPr lang="en-US" dirty="0" smtClean="0"/>
              <a:t>I Corinthians </a:t>
            </a:r>
            <a:r>
              <a:rPr lang="en-US" dirty="0" smtClean="0"/>
              <a:t>15:54</a:t>
            </a:r>
          </a:p>
          <a:p>
            <a:pPr lvl="1"/>
            <a:r>
              <a:rPr lang="en-US" dirty="0" smtClean="0"/>
              <a:t>So </a:t>
            </a:r>
            <a:r>
              <a:rPr lang="en-US" dirty="0" smtClean="0"/>
              <a:t>when this corruptible shall have put on incorruption, and this mortal shall have put on immortality, then shall be brought to pass the saying that is written, Death is swallowed up in victory</a:t>
            </a:r>
            <a:r>
              <a:rPr lang="en-US" dirty="0" smtClean="0"/>
              <a: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Charles Wesley</a:t>
            </a:r>
            <a:br>
              <a:rPr lang="en-US" dirty="0" smtClean="0"/>
            </a:br>
            <a:r>
              <a:rPr lang="en-US" dirty="0" smtClean="0"/>
              <a:t>the writer</a:t>
            </a:r>
            <a:endParaRPr lang="en-US" dirty="0"/>
          </a:p>
        </p:txBody>
      </p:sp>
      <p:pic>
        <p:nvPicPr>
          <p:cNvPr id="11270" name="Picture 6" descr="http://cyberhymnal.org/img/w/e/wesley_c.jpg"/>
          <p:cNvPicPr>
            <a:picLocks noChangeAspect="1" noChangeArrowheads="1"/>
          </p:cNvPicPr>
          <p:nvPr/>
        </p:nvPicPr>
        <p:blipFill>
          <a:blip r:embed="rId2" cstate="print"/>
          <a:srcRect/>
          <a:stretch>
            <a:fillRect/>
          </a:stretch>
        </p:blipFill>
        <p:spPr bwMode="auto">
          <a:xfrm>
            <a:off x="2667000" y="1676400"/>
            <a:ext cx="3733800" cy="495061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Felix </a:t>
            </a:r>
            <a:r>
              <a:rPr lang="en-US" dirty="0" smtClean="0"/>
              <a:t>Mendelssohn</a:t>
            </a:r>
            <a:br>
              <a:rPr lang="en-US" dirty="0" smtClean="0"/>
            </a:br>
            <a:r>
              <a:rPr lang="en-US" dirty="0" smtClean="0"/>
              <a:t>The song composer</a:t>
            </a:r>
            <a:endParaRPr lang="en-US" dirty="0"/>
          </a:p>
        </p:txBody>
      </p:sp>
      <p:pic>
        <p:nvPicPr>
          <p:cNvPr id="25604" name="Picture 4" descr="http://cyberhymnal.org/img/c/u/cummings_wh.jpg"/>
          <p:cNvPicPr>
            <a:picLocks noChangeAspect="1" noChangeArrowheads="1"/>
          </p:cNvPicPr>
          <p:nvPr/>
        </p:nvPicPr>
        <p:blipFill>
          <a:blip r:embed="rId2" cstate="print"/>
          <a:srcRect/>
          <a:stretch>
            <a:fillRect/>
          </a:stretch>
        </p:blipFill>
        <p:spPr bwMode="auto">
          <a:xfrm>
            <a:off x="2971800" y="1600200"/>
            <a:ext cx="2895600" cy="48066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origin of “Hark! The herald angels sing”</a:t>
            </a:r>
            <a:endParaRPr lang="en-US" dirty="0"/>
          </a:p>
        </p:txBody>
      </p:sp>
      <p:sp>
        <p:nvSpPr>
          <p:cNvPr id="3" name="Content Placeholder 2"/>
          <p:cNvSpPr>
            <a:spLocks noGrp="1"/>
          </p:cNvSpPr>
          <p:nvPr>
            <p:ph idx="1"/>
          </p:nvPr>
        </p:nvSpPr>
        <p:spPr/>
        <p:txBody>
          <a:bodyPr/>
          <a:lstStyle/>
          <a:p>
            <a:r>
              <a:rPr lang="en-US" dirty="0" smtClean="0"/>
              <a:t>Charles Wesley wrote, “Hark! The Herald Angels Sing” in the collection Hymns and Sacred Poems in 1739.</a:t>
            </a:r>
          </a:p>
          <a:p>
            <a:r>
              <a:rPr lang="en-US" dirty="0" smtClean="0"/>
              <a:t>The tune for this classic song was written by Felix Mendelssohn in 1840</a:t>
            </a:r>
            <a:r>
              <a:rPr lang="en-US" dirty="0" smtClean="0"/>
              <a:t>.</a:t>
            </a:r>
          </a:p>
          <a:p>
            <a:r>
              <a:rPr lang="en-US" dirty="0" smtClean="0"/>
              <a:t>“Hark!”</a:t>
            </a:r>
          </a:p>
          <a:p>
            <a:pPr lvl="1"/>
            <a:r>
              <a:rPr lang="en-US" dirty="0" smtClean="0"/>
              <a:t>This word means PAY ATTENTION, or LISTEN! </a:t>
            </a:r>
          </a:p>
          <a:p>
            <a:r>
              <a:rPr lang="en-US" dirty="0" smtClean="0"/>
              <a:t>“Hail</a:t>
            </a:r>
            <a:r>
              <a:rPr lang="en-US" dirty="0" smtClean="0"/>
              <a:t>!”</a:t>
            </a:r>
          </a:p>
          <a:p>
            <a:pPr lvl="1"/>
            <a:r>
              <a:rPr lang="en-US" dirty="0" smtClean="0"/>
              <a:t>The word “Hail!” means to acclaim, salute, acknowledge</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701040"/>
          </a:xfrm>
        </p:spPr>
        <p:txBody>
          <a:bodyPr>
            <a:normAutofit fontScale="90000"/>
          </a:bodyPr>
          <a:lstStyle/>
          <a:p>
            <a:r>
              <a:rPr lang="en-US" dirty="0" smtClean="0"/>
              <a:t/>
            </a:r>
            <a:br>
              <a:rPr lang="en-US" dirty="0" smtClean="0"/>
            </a:br>
            <a:r>
              <a:rPr lang="en-US" dirty="0" smtClean="0"/>
              <a:t/>
            </a:r>
            <a:br>
              <a:rPr lang="en-US" dirty="0" smtClean="0"/>
            </a:br>
            <a:r>
              <a:rPr lang="en-US" dirty="0" smtClean="0"/>
              <a:t>The birth announcement</a:t>
            </a:r>
            <a:endParaRPr lang="en-US" dirty="0"/>
          </a:p>
        </p:txBody>
      </p:sp>
      <p:sp>
        <p:nvSpPr>
          <p:cNvPr id="3" name="Content Placeholder 2"/>
          <p:cNvSpPr>
            <a:spLocks noGrp="1"/>
          </p:cNvSpPr>
          <p:nvPr>
            <p:ph idx="1"/>
          </p:nvPr>
        </p:nvSpPr>
        <p:spPr/>
        <p:txBody>
          <a:bodyPr/>
          <a:lstStyle/>
          <a:p>
            <a:r>
              <a:rPr lang="en-US" dirty="0" smtClean="0"/>
              <a:t>“</a:t>
            </a:r>
            <a:r>
              <a:rPr lang="en-US" dirty="0" smtClean="0"/>
              <a:t>Hark! The herald angels sing, Glory to the newborn King; </a:t>
            </a:r>
            <a:br>
              <a:rPr lang="en-US" dirty="0" smtClean="0"/>
            </a:br>
            <a:r>
              <a:rPr lang="en-US" dirty="0" smtClean="0"/>
              <a:t>Peace on earth, and mercy mild, God and sinners reconciled. </a:t>
            </a:r>
            <a:br>
              <a:rPr lang="en-US" dirty="0" smtClean="0"/>
            </a:br>
            <a:r>
              <a:rPr lang="en-US" dirty="0" smtClean="0"/>
              <a:t>Joyful all Ye Nations rise. Join the triumph of the skies. </a:t>
            </a:r>
            <a:br>
              <a:rPr lang="en-US" dirty="0" smtClean="0"/>
            </a:br>
            <a:r>
              <a:rPr lang="en-US" dirty="0" smtClean="0"/>
              <a:t>With angelic hosts proclaim, Christ is born in Bethlehem. </a:t>
            </a:r>
            <a:br>
              <a:rPr lang="en-US" dirty="0" smtClean="0"/>
            </a:br>
            <a:r>
              <a:rPr lang="en-US" dirty="0" smtClean="0"/>
              <a:t>Hark! The herald angels sing, Glory to the newborn King.”</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Birth announcement</a:t>
            </a:r>
            <a:endParaRPr lang="en-US" dirty="0"/>
          </a:p>
        </p:txBody>
      </p:sp>
      <p:sp>
        <p:nvSpPr>
          <p:cNvPr id="3" name="Content Placeholder 2"/>
          <p:cNvSpPr>
            <a:spLocks noGrp="1"/>
          </p:cNvSpPr>
          <p:nvPr>
            <p:ph idx="1"/>
          </p:nvPr>
        </p:nvSpPr>
        <p:spPr/>
        <p:txBody>
          <a:bodyPr>
            <a:normAutofit lnSpcReduction="10000"/>
          </a:bodyPr>
          <a:lstStyle/>
          <a:p>
            <a:r>
              <a:rPr lang="en-US" dirty="0" smtClean="0"/>
              <a:t>Angels</a:t>
            </a:r>
          </a:p>
          <a:p>
            <a:pPr lvl="1"/>
            <a:r>
              <a:rPr lang="en-US" dirty="0" smtClean="0"/>
              <a:t>The angels are the messengers.</a:t>
            </a:r>
          </a:p>
          <a:p>
            <a:pPr lvl="1"/>
            <a:r>
              <a:rPr lang="en-US" dirty="0" smtClean="0"/>
              <a:t>Hebrews 13:2</a:t>
            </a:r>
          </a:p>
          <a:p>
            <a:pPr lvl="1"/>
            <a:r>
              <a:rPr lang="en-US" dirty="0" smtClean="0"/>
              <a:t>Be not forgetful to entertain strangers: for thereby some have entertained angels unawares</a:t>
            </a:r>
            <a:r>
              <a:rPr lang="en-US" dirty="0" smtClean="0"/>
              <a:t>.</a:t>
            </a:r>
          </a:p>
          <a:p>
            <a:r>
              <a:rPr lang="en-US" dirty="0" smtClean="0"/>
              <a:t>Shepherds</a:t>
            </a:r>
          </a:p>
          <a:p>
            <a:pPr lvl="1"/>
            <a:r>
              <a:rPr lang="en-US" dirty="0" smtClean="0"/>
              <a:t>The shepherds are </a:t>
            </a:r>
            <a:r>
              <a:rPr lang="en-US" dirty="0" smtClean="0"/>
              <a:t>the ordinary</a:t>
            </a:r>
            <a:r>
              <a:rPr lang="en-US" dirty="0" smtClean="0"/>
              <a:t>, average, everyday </a:t>
            </a:r>
            <a:r>
              <a:rPr lang="en-US" dirty="0" smtClean="0"/>
              <a:t>people.</a:t>
            </a:r>
          </a:p>
          <a:p>
            <a:pPr lvl="1"/>
            <a:r>
              <a:rPr lang="en-US" dirty="0" smtClean="0"/>
              <a:t>Acts 10:34</a:t>
            </a:r>
          </a:p>
          <a:p>
            <a:pPr lvl="1"/>
            <a:r>
              <a:rPr lang="en-US" dirty="0" smtClean="0"/>
              <a:t>Then Peter opened his mouth, and said, Of a truth I perceive that God is no respecter of persons:</a:t>
            </a:r>
            <a:br>
              <a:rPr lang="en-US" dirty="0" smtClean="0"/>
            </a:b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Jesus was</a:t>
            </a:r>
            <a:endParaRPr lang="en-US" dirty="0"/>
          </a:p>
        </p:txBody>
      </p:sp>
      <p:sp>
        <p:nvSpPr>
          <p:cNvPr id="3" name="Content Placeholder 2"/>
          <p:cNvSpPr>
            <a:spLocks noGrp="1"/>
          </p:cNvSpPr>
          <p:nvPr>
            <p:ph idx="1"/>
          </p:nvPr>
        </p:nvSpPr>
        <p:spPr/>
        <p:txBody>
          <a:bodyPr/>
          <a:lstStyle/>
          <a:p>
            <a:r>
              <a:rPr lang="en-US" dirty="0" smtClean="0"/>
              <a:t>“</a:t>
            </a:r>
            <a:r>
              <a:rPr lang="en-US" dirty="0" smtClean="0"/>
              <a:t>Christ by highest heaven adored; Christ, the everlasting Lord!</a:t>
            </a:r>
            <a:br>
              <a:rPr lang="en-US" dirty="0" smtClean="0"/>
            </a:br>
            <a:r>
              <a:rPr lang="en-US" dirty="0" smtClean="0"/>
              <a:t>Late in time behold Him come, Offspring of the virgin’s womb: </a:t>
            </a:r>
            <a:br>
              <a:rPr lang="en-US" dirty="0" smtClean="0"/>
            </a:br>
            <a:r>
              <a:rPr lang="en-US" dirty="0" smtClean="0"/>
              <a:t>Veiled in flesh the Godhead see, Hail, the incarnate deity. </a:t>
            </a:r>
            <a:br>
              <a:rPr lang="en-US" dirty="0" smtClean="0"/>
            </a:br>
            <a:r>
              <a:rPr lang="en-US" dirty="0" smtClean="0"/>
              <a:t>Pleased as man with men to dwell, Jesus our Emmanuel. </a:t>
            </a:r>
            <a:br>
              <a:rPr lang="en-US" dirty="0" smtClean="0"/>
            </a:br>
            <a:r>
              <a:rPr lang="en-US" dirty="0" smtClean="0"/>
              <a:t>Hark! The herald angels sing, Glory to the newborn King.”</a:t>
            </a:r>
            <a:br>
              <a:rPr lang="en-US" dirty="0" smtClean="0"/>
            </a:b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Jesus was</a:t>
            </a:r>
            <a:endParaRPr lang="en-US" dirty="0"/>
          </a:p>
        </p:txBody>
      </p:sp>
      <p:sp>
        <p:nvSpPr>
          <p:cNvPr id="3" name="Content Placeholder 2"/>
          <p:cNvSpPr>
            <a:spLocks noGrp="1"/>
          </p:cNvSpPr>
          <p:nvPr>
            <p:ph idx="1"/>
          </p:nvPr>
        </p:nvSpPr>
        <p:spPr/>
        <p:txBody>
          <a:bodyPr>
            <a:normAutofit/>
          </a:bodyPr>
          <a:lstStyle/>
          <a:p>
            <a:r>
              <a:rPr lang="en-US" dirty="0" smtClean="0"/>
              <a:t>His </a:t>
            </a:r>
            <a:r>
              <a:rPr lang="en-US" dirty="0" smtClean="0"/>
              <a:t>DEITY</a:t>
            </a:r>
          </a:p>
          <a:p>
            <a:pPr lvl="1"/>
            <a:r>
              <a:rPr lang="en-US" dirty="0" smtClean="0"/>
              <a:t>John 1:1</a:t>
            </a:r>
          </a:p>
          <a:p>
            <a:pPr lvl="1"/>
            <a:r>
              <a:rPr lang="en-US" dirty="0" smtClean="0"/>
              <a:t>In the beginning was the Word, and the Word was with God, and the Word was God</a:t>
            </a:r>
            <a:r>
              <a:rPr lang="en-US" dirty="0" smtClean="0"/>
              <a:t>.</a:t>
            </a:r>
            <a:endParaRPr lang="en-US" dirty="0" smtClean="0"/>
          </a:p>
          <a:p>
            <a:r>
              <a:rPr lang="en-US" dirty="0" smtClean="0"/>
              <a:t>His VIRGIN </a:t>
            </a:r>
            <a:r>
              <a:rPr lang="en-US" dirty="0" smtClean="0"/>
              <a:t>BIRTH</a:t>
            </a:r>
          </a:p>
          <a:p>
            <a:pPr lvl="1"/>
            <a:r>
              <a:rPr lang="en-US" dirty="0" smtClean="0"/>
              <a:t>Isaiah 7:14</a:t>
            </a:r>
          </a:p>
          <a:p>
            <a:pPr lvl="1"/>
            <a:r>
              <a:rPr lang="en-US" dirty="0" smtClean="0"/>
              <a:t>Therefore the Lord himself shall give you a sign; Behold, a virgin shall conceive, and bear a son, and shall call his name Immanuel</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Jesus was</a:t>
            </a:r>
            <a:endParaRPr lang="en-US" dirty="0"/>
          </a:p>
        </p:txBody>
      </p:sp>
      <p:sp>
        <p:nvSpPr>
          <p:cNvPr id="3" name="Content Placeholder 2"/>
          <p:cNvSpPr>
            <a:spLocks noGrp="1"/>
          </p:cNvSpPr>
          <p:nvPr>
            <p:ph idx="1"/>
          </p:nvPr>
        </p:nvSpPr>
        <p:spPr/>
        <p:txBody>
          <a:bodyPr>
            <a:normAutofit/>
          </a:bodyPr>
          <a:lstStyle/>
          <a:p>
            <a:r>
              <a:rPr lang="en-US" dirty="0" smtClean="0"/>
              <a:t>His INCARNATION</a:t>
            </a:r>
          </a:p>
          <a:p>
            <a:pPr lvl="1"/>
            <a:r>
              <a:rPr lang="en-US" dirty="0" smtClean="0"/>
              <a:t>John 1:14</a:t>
            </a:r>
          </a:p>
          <a:p>
            <a:pPr lvl="1"/>
            <a:r>
              <a:rPr lang="en-US" dirty="0" smtClean="0"/>
              <a:t>And </a:t>
            </a:r>
            <a:r>
              <a:rPr lang="en-US" dirty="0" smtClean="0"/>
              <a:t>the Word was made flesh, and dwelt among us, (and we beheld his glory, the glory as of the only begotten of the Father,) full of grace and truth. </a:t>
            </a:r>
          </a:p>
          <a:p>
            <a:r>
              <a:rPr lang="en-US" dirty="0" smtClean="0"/>
              <a:t>His HUMANITY</a:t>
            </a:r>
          </a:p>
          <a:p>
            <a:pPr lvl="1"/>
            <a:r>
              <a:rPr lang="en-US" dirty="0" smtClean="0"/>
              <a:t>Hebrews 4:15</a:t>
            </a:r>
          </a:p>
          <a:p>
            <a:pPr lvl="1"/>
            <a:r>
              <a:rPr lang="en-US" dirty="0" smtClean="0"/>
              <a:t>For we have not an high priest which cannot be touched with the feeling of our infirmities; but was in all points tempted like as we are, yet without sin</a:t>
            </a:r>
            <a:r>
              <a:rPr lang="en-US" dirty="0" smtClean="0"/>
              <a:t>.</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460</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Hark! The Herald Angels Sing</vt:lpstr>
      <vt:lpstr>Charles Wesley the writer</vt:lpstr>
      <vt:lpstr>Felix Mendelssohn The song composer</vt:lpstr>
      <vt:lpstr>The origin of “Hark! The herald angels sing”</vt:lpstr>
      <vt:lpstr>  The birth announcement</vt:lpstr>
      <vt:lpstr> The Birth announcement</vt:lpstr>
      <vt:lpstr>Who Jesus was</vt:lpstr>
      <vt:lpstr>Who Jesus was</vt:lpstr>
      <vt:lpstr>Who Jesus was</vt:lpstr>
      <vt:lpstr>WHAT JESUS OFFERS</vt:lpstr>
      <vt:lpstr>WHAT JESUS OFFERS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Hark! The Herald Angels Sing</dc:title>
  <dc:creator>User</dc:creator>
  <cp:lastModifiedBy>User</cp:lastModifiedBy>
  <cp:revision>1</cp:revision>
  <dcterms:created xsi:type="dcterms:W3CDTF">2011-12-11T10:45:49Z</dcterms:created>
  <dcterms:modified xsi:type="dcterms:W3CDTF">2011-12-11T11:58:05Z</dcterms:modified>
</cp:coreProperties>
</file>