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7" r:id="rId8"/>
    <p:sldId id="268" r:id="rId9"/>
    <p:sldId id="269" r:id="rId10"/>
    <p:sldId id="270" r:id="rId11"/>
    <p:sldId id="271" r:id="rId12"/>
    <p:sldId id="272" r:id="rId13"/>
    <p:sldId id="274" r:id="rId14"/>
    <p:sldId id="273" r:id="rId15"/>
    <p:sldId id="275" r:id="rId16"/>
    <p:sldId id="276" r:id="rId17"/>
    <p:sldId id="277" r:id="rId18"/>
    <p:sldId id="278" r:id="rId19"/>
    <p:sldId id="279" r:id="rId20"/>
    <p:sldId id="280" r:id="rId21"/>
    <p:sldId id="281" r:id="rId22"/>
    <p:sldId id="282" r:id="rId23"/>
    <p:sldId id="28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D4AE05C1-3E3E-4AC2-B9BB-6ED4C3B940D4}" type="datetimeFigureOut">
              <a:rPr lang="en-US" smtClean="0"/>
              <a:pPr/>
              <a:t>9/11/2011</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FF4ABFA-81F6-4E7E-B790-AE5AFC433F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AE05C1-3E3E-4AC2-B9BB-6ED4C3B940D4}" type="datetimeFigureOut">
              <a:rPr lang="en-US" smtClean="0"/>
              <a:pPr/>
              <a:t>9/11/2011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F4ABFA-81F6-4E7E-B790-AE5AFC433F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AE05C1-3E3E-4AC2-B9BB-6ED4C3B940D4}" type="datetimeFigureOut">
              <a:rPr lang="en-US" smtClean="0"/>
              <a:pPr/>
              <a:t>9/11/2011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F4ABFA-81F6-4E7E-B790-AE5AFC433F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AE05C1-3E3E-4AC2-B9BB-6ED4C3B940D4}" type="datetimeFigureOut">
              <a:rPr lang="en-US" smtClean="0"/>
              <a:pPr/>
              <a:t>9/11/2011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F4ABFA-81F6-4E7E-B790-AE5AFC433F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4AE05C1-3E3E-4AC2-B9BB-6ED4C3B940D4}" type="datetimeFigureOut">
              <a:rPr lang="en-US" smtClean="0"/>
              <a:pPr/>
              <a:t>9/11/2011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F4ABFA-81F6-4E7E-B790-AE5AFC433F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4AE05C1-3E3E-4AC2-B9BB-6ED4C3B940D4}" type="datetimeFigureOut">
              <a:rPr lang="en-US" smtClean="0"/>
              <a:pPr/>
              <a:t>9/11/2011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F4ABFA-81F6-4E7E-B790-AE5AFC433F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D4AE05C1-3E3E-4AC2-B9BB-6ED4C3B940D4}" type="datetimeFigureOut">
              <a:rPr lang="en-US" smtClean="0"/>
              <a:pPr/>
              <a:t>9/11/2011</a:t>
            </a:fld>
            <a:endParaRPr lang="en-US"/>
          </a:p>
        </p:txBody>
      </p:sp>
      <p:sp>
        <p:nvSpPr>
          <p:cNvPr id="27" name="Slide Number Placeholder 26"/>
          <p:cNvSpPr>
            <a:spLocks noGrp="1"/>
          </p:cNvSpPr>
          <p:nvPr>
            <p:ph type="sldNum" sz="quarter" idx="11"/>
          </p:nvPr>
        </p:nvSpPr>
        <p:spPr/>
        <p:txBody>
          <a:bodyPr rtlCol="0"/>
          <a:lstStyle/>
          <a:p>
            <a:fld id="{6FF4ABFA-81F6-4E7E-B790-AE5AFC433FC0}"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D4AE05C1-3E3E-4AC2-B9BB-6ED4C3B940D4}" type="datetimeFigureOut">
              <a:rPr lang="en-US" smtClean="0"/>
              <a:pPr/>
              <a:t>9/11/2011</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6FF4ABFA-81F6-4E7E-B790-AE5AFC433F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AE05C1-3E3E-4AC2-B9BB-6ED4C3B940D4}" type="datetimeFigureOut">
              <a:rPr lang="en-US" smtClean="0"/>
              <a:pPr/>
              <a:t>9/11/2011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F4ABFA-81F6-4E7E-B790-AE5AFC433F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4AE05C1-3E3E-4AC2-B9BB-6ED4C3B940D4}" type="datetimeFigureOut">
              <a:rPr lang="en-US" smtClean="0"/>
              <a:pPr/>
              <a:t>9/11/2011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F4ABFA-81F6-4E7E-B790-AE5AFC433F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4AE05C1-3E3E-4AC2-B9BB-6ED4C3B940D4}" type="datetimeFigureOut">
              <a:rPr lang="en-US" smtClean="0"/>
              <a:pPr/>
              <a:t>9/11/2011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F4ABFA-81F6-4E7E-B790-AE5AFC433F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4AE05C1-3E3E-4AC2-B9BB-6ED4C3B940D4}" type="datetimeFigureOut">
              <a:rPr lang="en-US" smtClean="0"/>
              <a:pPr/>
              <a:t>9/11/2011</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FF4ABFA-81F6-4E7E-B790-AE5AFC433F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133600"/>
            <a:ext cx="8458200" cy="1470025"/>
          </a:xfrm>
        </p:spPr>
        <p:txBody>
          <a:bodyPr/>
          <a:lstStyle/>
          <a:p>
            <a:r>
              <a:rPr lang="en-US" dirty="0" smtClean="0"/>
              <a:t>What Will Happen if God’s Word Is Forgotten?</a:t>
            </a:r>
            <a:endParaRPr lang="en-US" dirty="0"/>
          </a:p>
        </p:txBody>
      </p:sp>
      <p:sp>
        <p:nvSpPr>
          <p:cNvPr id="3" name="Subtitle 2"/>
          <p:cNvSpPr>
            <a:spLocks noGrp="1"/>
          </p:cNvSpPr>
          <p:nvPr>
            <p:ph type="subTitle" idx="1"/>
          </p:nvPr>
        </p:nvSpPr>
        <p:spPr>
          <a:xfrm>
            <a:off x="228600" y="4267200"/>
            <a:ext cx="8610600" cy="2362200"/>
          </a:xfrm>
        </p:spPr>
        <p:txBody>
          <a:bodyPr>
            <a:normAutofit fontScale="85000" lnSpcReduction="20000"/>
          </a:bodyPr>
          <a:lstStyle/>
          <a:p>
            <a:r>
              <a:rPr lang="en-US" dirty="0" smtClean="0"/>
              <a:t>My people are destroyed for lack of knowledge: because thou hast rejected knowledge, I will also reject thee, that thou </a:t>
            </a:r>
            <a:r>
              <a:rPr lang="en-US" dirty="0" err="1" smtClean="0"/>
              <a:t>shalt</a:t>
            </a:r>
            <a:r>
              <a:rPr lang="en-US" dirty="0" smtClean="0"/>
              <a:t> be no priest to me: seeing thou hast forgotten the law of thy God, I will also forget thy children. </a:t>
            </a:r>
          </a:p>
          <a:p>
            <a:r>
              <a:rPr lang="en-US" dirty="0" smtClean="0"/>
              <a:t>Hosea 4:6</a:t>
            </a:r>
          </a:p>
          <a:p>
            <a:r>
              <a:rPr lang="en-US" dirty="0" smtClean="0"/>
              <a:t>September 11, 2011</a:t>
            </a:r>
          </a:p>
          <a:p>
            <a:r>
              <a:rPr lang="en-US" dirty="0" smtClean="0"/>
              <a:t>Rev. David B. Hanson</a:t>
            </a:r>
          </a:p>
          <a:p>
            <a:r>
              <a:rPr lang="en-US" dirty="0" smtClean="0"/>
              <a:t>Deaf Liberty Baptist Church</a:t>
            </a:r>
          </a:p>
          <a:p>
            <a:r>
              <a:rPr lang="en-US" dirty="0" smtClean="0"/>
              <a:t>Overland Park, Kansas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219200"/>
          </a:xfrm>
        </p:spPr>
        <p:txBody>
          <a:bodyPr>
            <a:noAutofit/>
          </a:bodyPr>
          <a:lstStyle/>
          <a:p>
            <a:r>
              <a:rPr lang="en-US" sz="4400" dirty="0" smtClean="0"/>
              <a:t>King Manasseh, King Josiah’s Grandfather</a:t>
            </a:r>
            <a:endParaRPr lang="en-US" sz="4400" dirty="0"/>
          </a:p>
        </p:txBody>
      </p:sp>
      <p:sp>
        <p:nvSpPr>
          <p:cNvPr id="3" name="Content Placeholder 2"/>
          <p:cNvSpPr>
            <a:spLocks noGrp="1"/>
          </p:cNvSpPr>
          <p:nvPr>
            <p:ph idx="1"/>
          </p:nvPr>
        </p:nvSpPr>
        <p:spPr/>
        <p:txBody>
          <a:bodyPr>
            <a:normAutofit fontScale="92500" lnSpcReduction="20000"/>
          </a:bodyPr>
          <a:lstStyle/>
          <a:p>
            <a:r>
              <a:rPr lang="en-US" sz="4000" dirty="0" smtClean="0"/>
              <a:t>II Chronicles 33:11-16</a:t>
            </a:r>
          </a:p>
          <a:p>
            <a:r>
              <a:rPr lang="en-US" sz="4000" baseline="30000" dirty="0" smtClean="0"/>
              <a:t>14</a:t>
            </a:r>
            <a:r>
              <a:rPr lang="en-US" sz="4000" dirty="0" smtClean="0"/>
              <a:t>Now </a:t>
            </a:r>
            <a:r>
              <a:rPr lang="en-US" sz="4000" dirty="0" smtClean="0"/>
              <a:t>after this he built a wall without the city of David, on the west side of </a:t>
            </a:r>
            <a:r>
              <a:rPr lang="en-US" sz="4000" dirty="0" err="1" smtClean="0"/>
              <a:t>Gihon</a:t>
            </a:r>
            <a:r>
              <a:rPr lang="en-US" sz="4000" dirty="0" smtClean="0"/>
              <a:t>, in the valley, even to the entering in at the fish gate, and compassed about </a:t>
            </a:r>
            <a:r>
              <a:rPr lang="en-US" sz="4000" dirty="0" err="1" smtClean="0"/>
              <a:t>Ophel</a:t>
            </a:r>
            <a:r>
              <a:rPr lang="en-US" sz="4000" dirty="0" smtClean="0"/>
              <a:t>, and raised it up a very great height, and put captains of war in all the fenced cities of Judah.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219200"/>
          </a:xfrm>
        </p:spPr>
        <p:txBody>
          <a:bodyPr>
            <a:noAutofit/>
          </a:bodyPr>
          <a:lstStyle/>
          <a:p>
            <a:r>
              <a:rPr lang="en-US" sz="4400" dirty="0" smtClean="0"/>
              <a:t>King Manasseh, King Josiah’s Grandfather</a:t>
            </a:r>
            <a:endParaRPr lang="en-US" sz="4400" dirty="0"/>
          </a:p>
        </p:txBody>
      </p:sp>
      <p:sp>
        <p:nvSpPr>
          <p:cNvPr id="3" name="Content Placeholder 2"/>
          <p:cNvSpPr>
            <a:spLocks noGrp="1"/>
          </p:cNvSpPr>
          <p:nvPr>
            <p:ph idx="1"/>
          </p:nvPr>
        </p:nvSpPr>
        <p:spPr/>
        <p:txBody>
          <a:bodyPr>
            <a:normAutofit fontScale="92500"/>
          </a:bodyPr>
          <a:lstStyle/>
          <a:p>
            <a:r>
              <a:rPr lang="en-US" sz="4000" dirty="0" smtClean="0"/>
              <a:t>II Chronicles 33:11-16</a:t>
            </a:r>
          </a:p>
          <a:p>
            <a:r>
              <a:rPr lang="en-US" sz="4000" baseline="30000" dirty="0" smtClean="0"/>
              <a:t>15</a:t>
            </a:r>
            <a:r>
              <a:rPr lang="en-US" sz="4000" dirty="0" smtClean="0"/>
              <a:t>And </a:t>
            </a:r>
            <a:r>
              <a:rPr lang="en-US" sz="4000" dirty="0" smtClean="0"/>
              <a:t>he took away the strange gods, and the idol out of the house of the LORD, and all the altars that he had built in the mount of the house of the LORD, and in Jerusalem, and cast them out of the city</a:t>
            </a:r>
            <a:r>
              <a:rPr lang="en-US" sz="4000" dirty="0" smtClean="0"/>
              <a:t>.</a:t>
            </a:r>
            <a:endParaRPr lang="en-US" sz="40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219200"/>
          </a:xfrm>
        </p:spPr>
        <p:txBody>
          <a:bodyPr>
            <a:noAutofit/>
          </a:bodyPr>
          <a:lstStyle/>
          <a:p>
            <a:r>
              <a:rPr lang="en-US" sz="4400" dirty="0" smtClean="0"/>
              <a:t>King Manasseh, King Josiah’s Grandfather</a:t>
            </a:r>
            <a:endParaRPr lang="en-US" sz="4400" dirty="0"/>
          </a:p>
        </p:txBody>
      </p:sp>
      <p:sp>
        <p:nvSpPr>
          <p:cNvPr id="3" name="Content Placeholder 2"/>
          <p:cNvSpPr>
            <a:spLocks noGrp="1"/>
          </p:cNvSpPr>
          <p:nvPr>
            <p:ph idx="1"/>
          </p:nvPr>
        </p:nvSpPr>
        <p:spPr/>
        <p:txBody>
          <a:bodyPr>
            <a:normAutofit/>
          </a:bodyPr>
          <a:lstStyle/>
          <a:p>
            <a:r>
              <a:rPr lang="en-US" sz="4000" dirty="0" smtClean="0"/>
              <a:t>II Chronicles 33:11-16</a:t>
            </a:r>
          </a:p>
          <a:p>
            <a:r>
              <a:rPr lang="en-US" sz="4000" baseline="30000" dirty="0" smtClean="0"/>
              <a:t>16</a:t>
            </a:r>
            <a:r>
              <a:rPr lang="en-US" sz="4000" dirty="0" smtClean="0"/>
              <a:t>And </a:t>
            </a:r>
            <a:r>
              <a:rPr lang="en-US" sz="4000" dirty="0" smtClean="0"/>
              <a:t>he repaired the altar of the LORD, and sacrificed thereon peace offerings and thank offerings, and commanded Judah to serve the LORD God of Israel.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400" dirty="0" smtClean="0"/>
              <a:t>King Josiah</a:t>
            </a:r>
            <a:endParaRPr lang="en-US" sz="4400" dirty="0"/>
          </a:p>
        </p:txBody>
      </p:sp>
      <p:sp>
        <p:nvSpPr>
          <p:cNvPr id="21506" name="AutoShape 2" descr="data:image/jpg;base64,/9j/4AAQSkZJRgABAQAAAQABAAD/2wCEAAkGBhISERUUExQVFRUWGBgXGBcYGRgYGBgYFxgYGhgaHxoaHCYfGhojGhgXHy8gIycpLCwsFR4xNTAqNSYrLCkBCQoKDgwOGg8PGi8kHyQsKSwsLCwsLCwsLCwsKSwsKSwsKSksKSwsLCwsKSksLCwsLCwsLCwsLCwsLCwpKSwsLP/AABEIAMIBAwMBIgACEQEDEQH/xAAbAAACAgMBAAAAAAAAAAAAAAAFBgMEAAIHAf/EAEQQAAECBAQDBgQDBQYEBwAAAAECEQADBCEFEjFBBlFhEyJxgZGhMrHB8ELR4QcUI1JyFmKCorLxFTNTkiQ0Q3OD0uL/xAAaAQACAwEBAAAAAAAAAAAAAAADBAECBQAG/8QAMxEAAgIBAwIEBAQFBQAAAAAAAQIAAxESITEEQRMiUXEUMpGhYWKBsQUjM0JSNMHR8PH/2gAMAwEAAhEDEQA/AObSMMDC7mxghOwhS2bb7MT0gSwdn3ME0VktspIBGj7/AHeAs7DiNKgPJlYSzLDP+vnFJKcywCHHhvDDPQnJsQbwD/cVBZUkv0NmiiPnMI64xiWq2ZlA8NesUJdZM0Fh9Y9xGY8s6Ap6dYrYbV5yLEmLLsMyrHeGP31eUpIB56+UTUc0MAdXHSIJi0sWtp9vFGdXFJF9/SKY1TtQHMa5qCUFtX/2gQoqTEdPioVu/Px2javxMZevPxtA1U8GEZgdxLcqvCgQdh7xBNr2HdSNwIWDiBCvm14jm1SrEqs7i3pBPBAMobmIxGSmoe1+MMPK0FpWCIygAA6M8KsrGVAhza0HKLEFHu5g+sDtRxuJdGXgy0KUBYuLNb8osVWRacrRXp69ILLIBiaUXBKQ7vro0AOeTCjGMCA6ilYXCfkYwS0ndj03i1iFLNNwAARpAiTh85JzE2B0aGlORzFmGDxGnCKUA6/rBycQpOV7QhjFFBTXckgQ0YYbAklyNNoSvrI8xMbptB2AkFSlSD3f94pTsbmJN9N7PDGuUG0cc+sC62iEzTztpE12AnDTrEPIgafjFwQPPxjZVUpVxciCC+HAdAepjSXgakOzndoZ8RO0VNb53myEukZt4G1dIXOUHx6Qy01Gtu8wBDNGtThZDMbamBC4AwhpJEQqiSvYaa2/OCdBNKUuerQdm4cC9oFqwvKrvKYQwLVYYgDWVleZiIO9zFqknMd4hm0yNmJjxUg5LfWLYUzgTmE5FUSphp97wSkTlAO4gJh1OD3s+kG6VYNn9IC2BGEzJET5rWA9SI9i4KhI0jIp5vSG0znc3EpSA1r/AHrzgJV4g57tuUDRNMeZrMPONMKBMwtmNGC4lmcLLaRbm1RSHF7wny5rEQVGJJyAF/A84oUGZYOcS/WVaFJJJBJ5a6/7QIosRMslh15RqZjlhZuQ2irMCgb/AJ+EcBgSCc7wnU42T4fKIKisJtFKXKJ5wQpKMrYAEm2gJMRsJG5lmjmunQvo43HhEiqZZ1JNnvpeD/DnC6pitkpBZiSCS17C/wAoYeKeD+ykCYGBa2UllMHUClRLFgSG6wE3KGxDCltOZzY0mmu+o+YjJKCTlc+J06RbVN15D7vFikljOVFhyf71vBCYPEllcNuMwdRUL303i5S4apCHDhtY1pcWCFM5fYRNPxIKBfc6QAlzDDTzLUqWld7aW2ciCVPMlyUDf39YT/8Ai3ZK3Ai/Ixly5Zjz3ij1E+0stoHvGWsqJS7v6QtYpjDE5Sw5amBlXWBJVlJAL2/3gRWVue19LfekErpCyj2loapK1ObM4N7cx09YYsPxEK3Lt4N+Uc3lrI3b5wSRiK0nUncHnFnqDCUWwrOgKxJSbZh5XibD61KlOQ5PSEVFapQff5RapahbEhbetukCPTriGHUHO86XKW99o8VNbaFikqSwdRPjYQUViacltRCJpIMbFmZbm4mkWEa/vQSHUx6QvVU0vmA8oFrrZoURdn16QdemGIFrjmOaKxDXF/WKysiwX9YAy6lRI9IM4dhqtbtHGsIM5kh9cp/8LBPdJLbn7vEE+jt1hiLISSzs5trYPbnpCSriCbMUSFMAbAAZfBT6DrBanayDsCpzL6achOl/P1ielnKSliwiRFb2gsAFADM1xflvrES6dWqvYQYb7GU4+Werrr/EYyPU5GuUvGQXAlNRnMhLs8Zk5axdVTEGzGIBRnz5QXMBNCpjGqpj6tEqqcgdXu8einDc+QjszsSKXNO0WJQL7fryiuZLbRbppBNjvuYgmSJdpqYi+rnTZvpHSuFQlUuXJQj+IR3gkbuWJPhzhMwXDVzJqeXs/wCX5R1OgoxSUM6YCApY7NB3zLOUnyGY+RjO6ohyE7zQ6fNamz9BFebjCf3yZkAMsKYciwSFKBF0gqCjbnDItaqoolLvLlqzXbMtK091+gCi5HKOYzOLkS1q7OQhaUWzFSk6a2B0+cWsI/aFOE0HKPAJLJHLX4QIizp305TmStqZw0oYrh+SdNl3SUqUlj0NvziqUKAZrtb78o6HXSJWJyu0SEpqEpzhv/UlhwWO5Szga6jlCjOoADf677weq3UozsYs9ZUwTLq3+IB+f67RkyuBtYNoYu/uwD2jRWEpV3lD0EFyIPEEzKvtAQxLWEZSJJSBmLPv92gkiQlJZhyHKN00JfT2a8SSBKQdUSkp5+JvFKaskMHAZtoZJ9Bm208IhOGWb9IgMJODF8Uqy1r6xclSVEAKHn/tB2VQAKbQwQp8FSb+sQ1oAlhWxi1KoSCNSBptfrBKkk3s7/fSDH7i9jtuN4iVS37oNn53iniAy/hEczWbnDAB/KLVNRTCm9hy3jynmKFiPF4LUrlLNAWcjYQyqDBVLQLKiFE9OekW5eD3VewcvBVEu7EaGLEqUkfEAQdRdiOXgYXe45hVqE5dj2NusplEhILOLFTe7QOpcVnSlhSZikqF9T7/AJQ8cR8FiZOWqUtlLBWjNdzoJd9MrMDuD0gX/wAG/f0BScsudL7kwGwswBttY/KHktrK7cRY0vnPftGXhfF51TJK5ksuCwWGSF82HMel9YFYphhUqZMkyiw+LYPuBzI1IENeF1MrIJKCjMgAAAZQQNCBuH+sUqmrVJTMSmXmXnKw5LZSA7DdQbR4SrsPiEqMRyykeGMnMWOG6eYqck5SAn4rkd1rvsXLW5iC1YvvC3MNFyk4kCmMxMtj+BLpIHMqJ25NeLdPIlzgVpe1iks46uNQb3hguwOoiAWrbAMDyqewuB0jIMrolgkDSMgniSPDE5xMp0qHQeRaK02UBYff6xeqpRy/KNUJBS5H5wzEpWThzi5EZMpMoAcNvEyiU66bRJKp3He3DtHSwlNFCBexjeS6TcX/AF9oIGkdPLkPCNEUqkjvDQ6+MUJk4jjwphS+z7YgNnCQX1LXt6Qc4gKl4fUJSGVIQuclZdnB76bb5M3nArgKuIKpJLpIz3uxBAUdORv0EMPEc2V+6LTKUZoUmYhQ0DrS13Aciwy/1RksT8Rn0xNBW/k6PpONYDwoqok9qlQBE1MplAsc7AEHmCbjpvD7Q/s/ppCkhaJi/wCZYL6AFTJ6h2GvnC3wQSqVMT2gSDlUgcpiC4P06iC2M8VVMtIXlMuYpYQlIYpygXWC3ecggHZtIYua1rNKnb/yTUla16iORLnBmCzU1iTJOaXJBzFP8yrkN4/WCXGGEpTOzp+CaCWBAyrHxjwdiPGDPAeGJpVjItSkTQnMVNcqDoVbeygf6kx7+0XClJX2oLy2AAb4VXd/HV4opLkup24gG2YIZz+opkm4P5xWmLBJTp1i1Pm5g9w2sR04zal30PhDABEGRniU1U92d7axMmUx57/Zi5KQkG/tvF5UhJv7DeIZ5K1bwbNkgpeN6elPW/OL06nB6P0ieRLLhj6wM2bQor33kCaMdHaLEjKN3i2qjSO8dTtFYSFkuwAHi8B16u8Pp0yeWgEaN9Yin0rn+XziwhBCef31jSYstoPMae14oM52kkbbzWVRoAOg5l7xopOyfC5v1vFqlkE/hAF7bmLKEhOwipbE7QDBslJzXJfaLktYAcmw15CJlMVW1ipXViEFOYswJI0F2u33rHbvtiSEA5MvzKoJQXISCPRm26EQqTKqXKWmWUKSmb/EK1DL2xNnNrJd7DaCtViNOkJmzFJypBWEFnWQ6QG8Qx2dPS63hsxdZU555UUs4BcA5QLDoIPTXgEtxK2t5giQxUyVzVCapkpR3ZeXe/xD+7BfCa3tB2c0OoaE2zNf1jBOSbco1qZQLEOG35NvA2Ifyke0cWopuD7z3EOG0LJUCUK1cNfx2MRYbQiQr4lEKdJJ0PQhrEWV5GLVLxFLmgomEIWm3IK6g/SPK2akZQC5UoEDmBqfBvnE1tYPK0grWw1d4Sf8vSMgRK4mkANNzFYdJI3ylgfEgAnrGQx8O8SN6gznMmYOrjo+m0epmOWcDy57x02iq6JSGXTSAoAN3CAW13ifGuA5FXKVNpEdnPAcJSTkW2zH4Tya3zjT5mVuJzGZIvcxaSnQNy8okTTlPx6ix8Y0WspdtG84GYTiSKS3VuX6x4JZUD3h5vbnESZj73y2D3N49CGB1iuJ0J4ZWilmyJpbI6kL3YKAv4AgK8AYc+IkhMmZMZRKUOnKQynDgkt3mszG4bkI51VhXYKJT8OVQ9WPsfaLkri1aaNclQzy1IKUX70snQA7pfbbblCN3Ts7B15HMdqcacGKuGTewmIJPdICT6a/fKOmyZyKpKZKkdxaQhkMCmZLzkqTZsyXzDmkaaxy+qWC43Pe8HLw3cOYgolCczdqkNy7WX3b+KT7dYN1VeQGHMtQcgrGXC6+ZICpM4qE6QoBKkpfMkgdmsB2Zwk+BI2gnxJxaahHZgBKbOT8RYW8GiCsKJslE4JKVJPZKfUIWohHiEzAA/8AfLQAqUPpCNZJ34zCOoOCeRKs3K2VvONAG+HSPUWN3frFhCA4hriA095kumJOkXZclho55xH+8KHKJUTSrR9dNoC5PeFXaaqJLWi3IlXfeJKaUGL2PjEwReyoAz9ocbbmSJIIa9o9QkaMDz5RotYQgrUoJCRcnlCrM/aFTdoySop0zNb8/wDeKpWz50ic1oXkxumKGjdHilUEDV9XjzD8ZlTwrIQoJZz4xbFKFF/yiu6czs6xtI6eqJ1DaxKmmOrdYnmgAdY3kEkC8VLdxI3EqrQobfnA3FacLmSnZgVeoAyv7weWsC28Qz6NC0FLM++7jQ+0WSzSQZbHrEvH8JAmSlDv98sj+pnYeN4vTZwSkJDBy6Ds97HxuPPpBCowVSmZakq0Jt3hyexT5GBNRgc9CFJBC2dSW2OrAHY8nNwDDiuHABMofISVHMszJ0zurlpzJWBpqH1HrBCbKUJRc94j06dYC0dauWwYlK++k3/FcjyJI8oLisdIKgEjmbRRgRiMVMCDvB0qnTMQtLd4d7TyI+XrEEvLLOYWB7pP8p28Hv5jrFWv4glyZmaUtMzYgAlLbjMLPpz0jekrZM8nsyASCVS13BG49fSxhxAee0UZlzjvNZuDpKiQpLG9zeMiBMyV/wBQi5DNnZjpm38YyGwxiZCZ3AhjDwFn4fM3YHe+0N2A4zLkLCVTUjMSMzHbROvLnCKJJKrEpD9HtbXQfK8EZGBTJjapTqCdD1HP9IobEr5MCK2bgT3j2iTKrJmUMiY0wcu9ckHk7wtqpSpmOp9YeOJ6E1EqQgNnlJKVEkjMPw3IvvrCyqinSAolHdToqxbNY3Gm8QL63PlMv4NiDzCEeHUSEzCkyUzjlLlb5Q27OA3U8oaZdXR5hnopLsG7oAfUhiNRCfw5NTle4JcE7H+UeDOYPy5a+6VJGVJBLK7ygALAPp84hrMNtKhcjeMi+HqGrSZXZCVYFKpYyWL+ShrYxwnEqNUuYadXxIXMQrxQSn9fOO1qT2wSZakoALgg3fXvAbDRo5rxphhlVpWq/aDM+rqHcV7j3giOGE4KQYmyJZKzyAAi1IruzCNss0K5WIIPhYxlEm6jzJ9ojr5F3++sWYAjEuuQMiOOMT53YESwpIBSuYQSc/Zspi+jHKWGnoxCkVnQVJ0UyvXUQd4Uo5E6lk9okOtBQtnDsycxa7sdevSAsij/AHeZMkEkmUsgPug3SfNJBbrGW1isMKMERyvIyD7iVlADWx84klocu4jKiyrj7MTypezeMTnaRzIxLv0ghS5QPsxvIpyzN7RZlYdzcQtZYp2hUU8zQSY1qHSRZnaL4pOhP30iQUx3BPL7MA17y7DM51+1PECOxkgkJUCtQ2N2S/8AmjnqUk6AmOtftIo1ilExIZSVhJLXEtW1xbvBMc1kVaiRmUGdrtyVfqHaNroyDVtM3qV/mbwpwNjRp6lDn+Gs5Vp5hQb6v5R1uTLBJALsGB+Ucq4IXLmVUtE5CSH+JgMrXdgz3G/OOtS8rllJYdD+cJdfjVGOkBK7SNVOqzE/WJRS8zYB/SJxXIGl+Vhr6xQOIdrpZIdyNFHRm3AvfmYzgT34jwrOZKDKDqzIfRnD2Z7HxHrG9Uo2I0gHxNRgSEMwdRPiAltvGLGFYtLMhCVKOYAAv00vzg/heUMIMnBIhOWpxGyZYI0vGkklgQQR98oycotbntAyN5bO0EcQYWezVMlrUhaUkjKWD/TyhKOGLmMVKOa11zCok+hAh3x2vOUy7OUkluQ/MsPMwJo5PcbcB40aGKpvFWTW0EI4bPNGlz3iB7RSncPIF+0II5J9dSLQbrKpSbZmD6DeBE2rd/nDteowFmhdgJgwqQLGYtxySGjI8TISdX94yGItt6RuwKlCyFKYpToLEFXO2u8M5nBoUuGKjKiYk6hQV5EfnFxWKl9dIwepV3sP4T0PTUqE2hmYuKc6aUm0UxiYNnjczQRrAFRlO8bCDvI+IaSXJXLMh0y5qAtI0CS+VYHIOHbrEFLVqDqUoDvBL720I5DrFbHKsrCUAg9hqNwJuVQPVL908j4wNlVZSoKueY8DvGuAWXPeecfCMRnaOH/FZsgHdIOYGxcNY9LgacoUOMuIlVBk5wlJRmLjcKIt5NBiTiiJiwlR1djoz6W0IfnpCvxoiWidLSk5mTc6O61flBKdjiDJydoHlzu+fExLXp7gbaNKkDtCW1I+WsSzbvbaGcThwRHbgatP7otgXlsQblsx2A5EAwRxqjSnLUk3fspiXuQM3ZrAPQ5fNPKAfBaf4c4BIU8t8pZi0yXa9hvryh+w1AqaVSJ2QZhkPN2Ckq8Qbg/3Yw7yK7S34x1XwAZzrDOIpE6YpBCkkXD6kD7EMdPiMlLDLmJjl1bTmlrFA2KFkdLFiPD6NDfU4wJCk2zBQzPoWIsw+vWGLaNWNPeXptUA6+0b5eJi+VAB6k/LSNJmNrGwFtgLwj0/Fc/OSSnKT3UtoA73103J2hpkz5czIEKSVLDBLgkFXu8LWdMU3YRmq6mzOPvDuHVFRUnuHIkfErRvIamC6MEQB31KUW3LD0Eb09L2EgJTqNepOsVZ9eVZS+oMZTMXPk2EFqaw+XYTTEsCQpBCUhiLjUHxfWFDEODKOdKLyuzWFJ70ruuNCCPh3F2h9k3QPBoFT5IdT+Cuh5wSi50OAZwUP5X3i/g3BNLJDJStKlODMWpyixuAABFxHDky/ZLRPA2Scqv+0gfOCNPOdniSdQpNxYwx8Sc+feXCaDhTiAJ07swc4KVAHuqBBfkPOIsNrAZSRlYoACk9W+UGJ1WmYBIqe875Jv4pZALX3DbGFbHCqim5JqVLDApUkEpUCbKB5a22MNJWLBgTjeVbzy5xVMJkyiztnt/UzG20A5FOpaQpu9oCOV9b6RPjPE8uYmWkomJFxmO4YPYXs0bYfVhWikMRoq1vPmIYrVkrAIizMr2EgyejnzEEMpXk40gzSY0q5IcDXoBqfR4ryqNRKWy3Z8twANGivxPU9lIEsfGsgH+kOVG3MkCBbOwHcwxGhCTBsitM1cyYrVSwPBIDt/pt0ixJmgFgecD8PkKEsDmT+sWaJLG/Xy/WGmUQCE7QRjUzmebGBMuoIcK0NoO41hxy8xqOkLxlaGG6ztErQQ28tomLbX2jI2TNAs4jILgwUNoWpM9JBfM6FNozOfS0WpLqcPE1PgZp5RMxYVML6aDNyOpLbxDKSEh4y2dWzpnoK1I3O3fEhMzvH4rcwd2359ImFQErQSM6XDp2IMQ1kx066/SK6lTUlKjLWxYpOUsQ/hE4yJDWadpLWT1SFTs0vvTVLLG7IBypv0Li2hRFOkSVkE8+kG5UilqZxBC5RUwCncCwd0G2rmzRSxLD5lNMMuYwULgg2UDoodCAYNW/9o5mXepzvx2mS5Cs3dYkXv1trprCvjswidlN8oQPJs2/jDVhk9Jdy5Je+nLbe8J/Ecz/AMZMb+ZvQCCVklt4DYCSTQ6mbVj7XiWfN7pPlEFM+cK2CYhragMn1g5ls7Rt4WrezBBLZhldxu6hr1SIe+G8VmSpZVMQSVkXOUOpyc/O+Yj/AAiObcPVeWop2YvMSknosKT9Y6JOSTJRzSUOPAsYx+uwGx6zQpUWLvFb9pODiar95IBuAsCwv8J68vIc4TxOWSwAGylH4W2A+gjrc+QlcsoWHSoFJ8NvMW9I5UhKqWtShV0pWwe4Y2t8x4wXoriyFfSB6mkKwI4O0KYZwoZoMyY8uWCCUnuqW5YAn8IvfxjpXDuBiX/ECEpsybBwOfS1vWBmFKzBSbF2cHkQxPtB+knTNM+lm2aM/qr3YkZxGvAFaYWEJ05iAdyx84DUdMr4Tsua3hnLfWJMSrAhSSSWzJ0/qD+zxUwmrmJlZpvdUcy8u4SVEh72LGE0QhMicq6eIyyEgBmgZiuHrzZ5ZDsxST3Vja/4VcjvoeYHniIE/i9NY1OPc3bz/OIWqxTnEkUPnIkNHVpUtSbpWPiQqyh984vy512MV5q5VRdZ7w+BSTlWnwJ1HS4jVUqYi6iFJH4hb1Tt4hxBWAMMM8NI58nPLUdxmHgp8v1iWkpTMlGmmKvcyVH8KtWfkYhpprTlyyQ0wS5ifMsr3S/nG/ERVLpJsxIJUlJIbXx8tfKDI5UhR3grNLKSYlcQcRolpRKJzTEKJIs3JiYXv7VqcvLlsdUl7+B2gF2ZIcm5Ll4lVUABmBP3uI366wowJjvazHPEd8AxanmEJzGnWSGZ2L8lc+hiMTlVE5WdTsWB2ypLDb7eFCjQtRyoQSo8gS3mLDzhywOhUgMp8wB+cDdVTLDmGqLWEKeIXlULJZ/B4jlUXfLtEE+pIUw5+jwRlTAbj7MKEkDJmgoDbDtPKikC0MGe8J+KUWU2HQw7pTkObYO/o8KPEVSVklItB+mY5x2i/VIMZ7wBMSXMZEiA4djeMjRzMydE4iqwxvASRNKk3ipUzFTS50i1Ip8oMZaUmtAJveOHfbiWqdACkKUAoA3SdD+cF1V+fNm/ET/hGzQvmeSOkWUzsogdlZO8PWyyWowqalpgBUAWJHPUeFmPnBTiqQJ9BLnlxMkkJVzKDz8C3qYIcN1OdSkEhlBOuxY/pGorE1CDKsntRMR/iCVN/mAgItYOM9j+8VvrDAj9REenrQnZ99NmY62hVxhRXWLI3IV6pBg9JSoKIUGUCzHY5iCDy39IEVcxIq162ZJ6kC/gNfSNdRvmY+c4E9XNy5g23tAyfMukfd4s1a3WA9lD2BMVcmab0H0gslj2hUzuzXKV/KZavRRP0jr886gMxuPO/wA443Xkb7BI+f5x1HDsSEyVLWErUShNgg65b3LD3jK69CdLTR6NgCQZdxCcezljdSz6NeED9oUgCoJGuWWr1BSfdEPKaectQOVMsAMnMc6g9ycqbct9oT+P6FCZiQJmda0KSoFQUXDKSWFkhyQBAOjOLAPeE6o5rlzAa85ETM21zbUa+sM8rGkpBs5Olxr48o5rwfiCcqpaizd8eI1ENqZndzc7Df284J1NAZtxL9PYGQAz3GK2ozhaVBnS6Uu7JUFFju4BBtDDLpRVTCokiUCyQLZyNTfRI0fmCzawvOFZQkaqA11vDzQyb20e0KdQ3hqMbGWfYkgyWVgchIbs0N1Dn1N4o1mESlWCW/ptBlShFackbRnLY2c5gkYgxUpcBKiWUAQTY9FEbHkB6xBU4nOpCStGZADqY/h5iGFEvKSeZf1iOvRm/AFOhQObRnGsOrdlvMMiMMWIwDBZpkThLqJUzupziWRo7pUQRyBcNtB2VVhSO8liRcaj9ReF3CMKTTSiHARmUsjNmAB5HSzQyUEoCXmO/wAjp9Ii7HbjtKAAKC3MTcexT91QhSpWcKzIWUhKSkpJAHeSQQQzHrACbx7TMT2CszWzJlD3A+kO9dTSp6FyprlKiW62Fx1SWPrHPMT/AGeVKFOnIpBNlZmsTZwWOnjD/Tmptn2PvFrxcp8m49odwutRV07BIRnJSpi5QsB5Z+EApLMQ24irw8tSJRSt8zq8ung/zi3wzw8aZKwqYlYmZXSNHSXScxvmHOLOKUoJGXuEapYgnryV5XgmpdRQcQgrsADnmC5s4Zr25GJqesbQvFWdTWu3QjTrFJAILa9IaCBhFDYyNmH6vFO4ef6QuVcwqHIt7RtPdm0vzilNLWe/1gtSBYG20vzPZVMGjIjStY0D9YyGIvD5lkLUgn4SU+hIi4uXZtbRVxX/AM3PSm/8VTcvi8InQggXJPQWH5n9ISZsqDNagciVJ7gge0TImuR4RpPlpAsLmNKee0djIyIQHDYJjDwxUkTg+5I9A6fkYE4TWk5Tucx8H/3grQ1aUqBCSpTFVte4lTfl5QscOVTuSNoXVNWo49IV3C2KM8wjxBMSmomKOhAm+qcxHmXjnUqaorcFlKNz46/OHfjWvTlSBquUlP8AqcnyaEynXl2v1h3p/kExr1xYQISVJGtiQnXxiNKAFjTYxr2rix1udSzfrEYnHNmJHV/v2g0jIlquXldRBIBT5wYwz9oy0JRLTKBI7rqUq+raeQhdqMSSUlJ7z2005F4GIUQXFiLgxRqlsGGE7xmrbymdCpeLamasdqrKglsqAQOQJLuR06xV4vXLyyihxlVfukAAjdxC7Q1VTMUEoBLkGyeWh9bw4Y1h6v3RaM2ZThQcOpS9bF7nXyhRlStxiaFbPbUw+8TkkyKhKwLHvNrY6iH2kl5gCLhgrxBvCLhWErnlyoAczc22aHfDpQlIyuogAhzu9/tot1BEH0gbk8Rh4ckyytRIcJCQDyJ1MPNMhIQAP1hcwWnCEJTlYsCSNX684PieAI831La2jFudpGtQeIc4eIp1WNorKqHgQQy61mTzWgfiNQMpHS8SKnwGxqsASfAwzTWSwh1XTuYuY9incRJlvkuovqTmPsPrDPg+Kqm06LFIACSebWtz8doXMMwYTmmLBKQFMnRzmPtDBTKClhPwpAsAGHkI0L9GkKBxAUIxYueDK+MyHVKSlnSSrICzWYX++cTqKlfHdtLkgflEtY3bKPRIHkP1jEm0BDeUCPVpjzesrrnJYvpYEHrofCNUTcpyTBmQr4Sbt0P0MRzkIJyKtmdI8TsOh5Rphc0qSqVN+NFi/wCJP4VelvEQTTgZlGOo4lPE8OUh1yu+j8SDc+up8dR1gGVJJ7qtdjqDyLex0MOcqTltCViwSicthopiNLa/qId6Z9W0z+sr0YYd56qWoXUe62w0FnPvGqMJGdAIWSp+r2t9PWCOA4kSoyl3B+E/Q87W9IbacOhyzpJY9IO1pTYiK+ErrkGLEjhueUghKQDdlaj3j2HCVMsL+0ewLx7J3gp6zn+KhSaucBc5yoHmFd76+0TSJy2AOu7RmPzAa2coP8Q06JA+kaJrH5vpcGL/ANg9hGE2J37zddJm+K45DnHktKSNPnEwn90fq8VEqLlgW1uPpFck7Q2AMRu4SShCxYEmxfkdoQ5Usy1TEpBGVaku1mCiPM2hjwsKStK3Lv5AbtCdP4zn51FKk5SpSgMoOpJ5QOlG1NjeD6koNJO0MyWUQVOwsCoZSW3G259BzihNwcFZHZqObTvEG5dwRbSzPEB4ynqYKEvp3Elva0Sf2qmg2CNNco/KGQriA11YxKVXhKVf8tE0HkxL67xFS8NqUSFpmJ/wE/UQRmcbVGoIHkPyjVfHdU3xM33yixNnbH3/AOIEinO5+09pOGZb94zT/wDGoe94MU2FU8sMJS3/AJjLUT8mEAv7b1X/AFLco3HHVT/PA2S0wy20rwPtGOiqAlWiwn/21NY+EZh2IFQEyYFFYGVKQhQYavpqdH6NCxN4zqCzrV4vGDjWof4j6n5xQ0seYRerVeP2jIMKSU9olKkTSpzYgNc3DfbwSwzD5q5iM6QUuS4zaJG4ULP0MIq+KKlz/EWPMkQ+cAV82aM0xSlBWYAk7JF/cj0gN6uiEkiWqtRmwojvSKDH7vG8+faKaSxYxrOnmMLG8b0ZMhmzIrzathEc+az3imtT3MNKkOABJTW28IBYpPUvui72tzi3UVjdIFVKiUlSCm24IJ9ofprxvFOosyMQ3TzkyESpOdLhDqLhnJU48ovGagkETEHoFJ/OEDFsVmSFyhLLPJSS4Fszn5EesRUfE9SpWUlJuB8IOpaLnpSwzmATqwnkxOjzpjr9vIAD843LN9YpSV31eJlrcddoRIxtNgDaC+Is3ZhaR3kKCrdN4t1HfCZkv4wMyeoNyk9CIjrZjpflYjpvA7BKsEZQp+z7vKw09vlDKqSmfSKsQLNPrD1NWBQzDTkdQdw0K/EdKP3hC9BNSpCuhSHSep/KGCrnoQ8whg3e5EjQ+O0LeL4h2sySSAlKVF0nXvJ1PlF6FOrI4guqICaW5g9CsuVRDFJY+X/5IPlDSjHGSpKRn3JB0JAtptCiok9mxcrSxv8AiSLfL3i9J4rnS0JEtQAAFsqfmRD7JqAmUraSd40yMeOUfwv836RkBpXG08gEqHklP/1jInwvw+8jWvqfpAqKkrmLWdVqKm8ST9YtSbak7n1ic8MLQxSpxs4I9w8eHDJujAnoofWKeIh4MYCuuxG80FURuI1NUCfKJ08PT1fgbxIEb/2YngOUp/7x9YgvWDuZb+Z6Szh01xrZjfyaOcT0DMbx0zDcIKQyiG/lBJ9xp5QGm8P0KFqTNmqSQdLW3HjaKVWIpOP2nX1tYo/3iWtWgEbFRbwh0VhGGbT/AM4gmYFhxLieo+Yg3jg9j9DF/h29R9RE6a53jxKCXc7Q5IwfDUm81Z8h84srwzCv+qryIvEG8DsfpI+GY8kfWIgkGMEs76Q+Lo8K0zKf3jQSMJAuV/flHfEflP0kfD/iPrEVaDyjaUWEO+TBxusg+P5RMJOEEWJ94jx/yn6Sfh/zD6xFCuvXSOucBS0lLp+FEsIA5qJzLPyhcRh+FuwUojo+19IdMDpUyEMgHmOd4S6y4NXjBHvGunoIJIIML1Etj5QPmKeJUYrLWoIfv3sbGw+VvcRrMSH5eO8ZIBXmPIexg2qQSYD4vjEuQGJdVmRuX3PIQcn2vvCFjEpKVKJSTMzFzsRcpN9beVo0unQOd4PqrjWvl7zTHKlM1QyzFZUglTFkt/Mwv0bd4o4ZigCihAspxc3tobWEb4ZQTql0IQepsB+WkOuG8AyZKA5K5hLkgsAfr8ocsurpGkzMRLLm1CIHEdYlVSth3UsgDlkSEt5NG/Dk2WiZ20xwlPIPc2HuYcFfs4lKJKytySosoMXL7iCGF8ByJd1Zl7spsvtrFG6urRjMMnTWh9WJrhNaJoKkEqB07qh8xF406w7g+kGpUhCE7ADYRvMnghhGU12W8o2mursBiIuMzVIBVfqOcAMMxTsgogupbEJJubkNzhl4/rUy5LfiUWH19oXMGwZpoUlWbKMqXazAFSuQDkgDe8a9BBqyZl9RqNw0Q4qlXMymY5s7E9mgHkG7y25+wjSqAQLJST0SR/mmHMfSJhRKE3OVOnKXck3j2npc6e0Iyp1Sn+7/ADHmSNvCKA/jtLmpjzz+MBFaVKAygDZspPqCD7RTn0ZBDCwtvd7jXxMEjhgMlmGdRUtLXaxUEvya0aYbOTLU+QKExAWEm9tx/hPsYcU+kSas95QlpYNy8I8hqlcRSG/5CPeMgmpv8YPw0/yhdY/heRgXh85RUxJIfQkkR7GRkibVkNdgkaJSL7ACK65YIuBGRkCPM48SVCAE2A0MIXGKR+8f4U/IxkZDXSfOfaK9X/TEXFC5jU6RkZGnMqQrN40e8ZGR06S08brPdPnGRkROkEgxYpjGRkT3kDiX6Lb+pPzjskn79YyMjI/iH9s1/wCH8NEniiYU1snKSLbFofpV5YJuW38o9jIWv+RIUf1G94Mm/EPCAvGUpPYILB8zOwdm0jIyLdP8yzup+Qy1g6QlMoJGUZRpbUB9INrNo9jIB1Hzw1PyiakxHMUecZGQJIwJDIU5Dxleoj3jIyDj5hJPM5pxpMKqgBRJAAsS+usMHDn/ACvX/UY8jI13/oiY9f8AqD+suKP8OZ4K+UX6kNKLbIP+mMjIWPb3j1ff2MEpHek/0q/0QIk6Un+MeUexkOJELOD/AN/xgupLLU3MxkZGQ8OJnnmf/9k="/>
          <p:cNvSpPr>
            <a:spLocks noChangeAspect="1" noChangeArrowheads="1"/>
          </p:cNvSpPr>
          <p:nvPr/>
        </p:nvSpPr>
        <p:spPr bwMode="auto">
          <a:xfrm>
            <a:off x="134938" y="-8969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08" name="AutoShape 4" descr="data:image/jpg;base64,/9j/4AAQSkZJRgABAQAAAQABAAD/2wCEAAkGBhISERUUExQVFRUWGBgXGBcYGRgYGBgYFxgYGhgaHxoaHCYfGhojGhgXHy8gIycpLCwsFR4xNTAqNSYrLCkBCQoKDgwOGg8PGi8kHyQsKSwsLCwsLCwsLCwsKSwsKSwsKSksKSwsLCwsKSksLCwsLCwsLCwsLCwsLCwpKSwsLP/AABEIAMIBAwMBIgACEQEDEQH/xAAbAAACAgMBAAAAAAAAAAAAAAAFBgMEAAIHAf/EAEQQAAECBAQDBgQDBQYEBwAAAAECEQADBCEFEjFBBlFhEyJxgZGhMrHB8ELR4QcUI1JyFmKCorLxFTNTkiQ0Q3OD0uL/xAAaAQACAwEBAAAAAAAAAAAAAAADBAECBQAG/8QAMxEAAgIBAwIEBAQFBQAAAAAAAQIAAxESITEEQRMiUXEUMpGhYWKBsQUjM0JSNMHR8PH/2gAMAwEAAhEDEQA/AObSMMDC7mxghOwhS2bb7MT0gSwdn3ME0VktspIBGj7/AHeAs7DiNKgPJlYSzLDP+vnFJKcywCHHhvDDPQnJsQbwD/cVBZUkv0NmiiPnMI64xiWq2ZlA8NesUJdZM0Fh9Y9xGY8s6Ap6dYrYbV5yLEmLLsMyrHeGP31eUpIB56+UTUc0MAdXHSIJi0sWtp9vFGdXFJF9/SKY1TtQHMa5qCUFtX/2gQoqTEdPioVu/Px2javxMZevPxtA1U8GEZgdxLcqvCgQdh7xBNr2HdSNwIWDiBCvm14jm1SrEqs7i3pBPBAMobmIxGSmoe1+MMPK0FpWCIygAA6M8KsrGVAhza0HKLEFHu5g+sDtRxuJdGXgy0KUBYuLNb8osVWRacrRXp69ILLIBiaUXBKQ7vro0AOeTCjGMCA6ilYXCfkYwS0ndj03i1iFLNNwAARpAiTh85JzE2B0aGlORzFmGDxGnCKUA6/rBycQpOV7QhjFFBTXckgQ0YYbAklyNNoSvrI8xMbptB2AkFSlSD3f94pTsbmJN9N7PDGuUG0cc+sC62iEzTztpE12AnDTrEPIgafjFwQPPxjZVUpVxciCC+HAdAepjSXgakOzndoZ8RO0VNb53myEukZt4G1dIXOUHx6Qy01Gtu8wBDNGtThZDMbamBC4AwhpJEQqiSvYaa2/OCdBNKUuerQdm4cC9oFqwvKrvKYQwLVYYgDWVleZiIO9zFqknMd4hm0yNmJjxUg5LfWLYUzgTmE5FUSphp97wSkTlAO4gJh1OD3s+kG6VYNn9IC2BGEzJET5rWA9SI9i4KhI0jIp5vSG0znc3EpSA1r/AHrzgJV4g57tuUDRNMeZrMPONMKBMwtmNGC4lmcLLaRbm1RSHF7wny5rEQVGJJyAF/A84oUGZYOcS/WVaFJJJBJ5a6/7QIosRMslh15RqZjlhZuQ2irMCgb/AJ+EcBgSCc7wnU42T4fKIKisJtFKXKJ5wQpKMrYAEm2gJMRsJG5lmjmunQvo43HhEiqZZ1JNnvpeD/DnC6pitkpBZiSCS17C/wAoYeKeD+ykCYGBa2UllMHUClRLFgSG6wE3KGxDCltOZzY0mmu+o+YjJKCTlc+J06RbVN15D7vFikljOVFhyf71vBCYPEllcNuMwdRUL303i5S4apCHDhtY1pcWCFM5fYRNPxIKBfc6QAlzDDTzLUqWld7aW2ciCVPMlyUDf39YT/8Ai3ZK3Ai/Ixly5Zjz3ij1E+0stoHvGWsqJS7v6QtYpjDE5Sw5amBlXWBJVlJAL2/3gRWVue19LfekErpCyj2loapK1ObM4N7cx09YYsPxEK3Lt4N+Uc3lrI3b5wSRiK0nUncHnFnqDCUWwrOgKxJSbZh5XibD61KlOQ5PSEVFapQff5RapahbEhbetukCPTriGHUHO86XKW99o8VNbaFikqSwdRPjYQUViacltRCJpIMbFmZbm4mkWEa/vQSHUx6QvVU0vmA8oFrrZoURdn16QdemGIFrjmOaKxDXF/WKysiwX9YAy6lRI9IM4dhqtbtHGsIM5kh9cp/8LBPdJLbn7vEE+jt1hiLISSzs5trYPbnpCSriCbMUSFMAbAAZfBT6DrBanayDsCpzL6achOl/P1ielnKSliwiRFb2gsAFADM1xflvrES6dWqvYQYb7GU4+Werrr/EYyPU5GuUvGQXAlNRnMhLs8Zk5axdVTEGzGIBRnz5QXMBNCpjGqpj6tEqqcgdXu8einDc+QjszsSKXNO0WJQL7fryiuZLbRbppBNjvuYgmSJdpqYi+rnTZvpHSuFQlUuXJQj+IR3gkbuWJPhzhMwXDVzJqeXs/wCX5R1OgoxSUM6YCApY7NB3zLOUnyGY+RjO6ohyE7zQ6fNamz9BFebjCf3yZkAMsKYciwSFKBF0gqCjbnDItaqoolLvLlqzXbMtK091+gCi5HKOYzOLkS1q7OQhaUWzFSk6a2B0+cWsI/aFOE0HKPAJLJHLX4QIizp305TmStqZw0oYrh+SdNl3SUqUlj0NvziqUKAZrtb78o6HXSJWJyu0SEpqEpzhv/UlhwWO5Szga6jlCjOoADf677weq3UozsYs9ZUwTLq3+IB+f67RkyuBtYNoYu/uwD2jRWEpV3lD0EFyIPEEzKvtAQxLWEZSJJSBmLPv92gkiQlJZhyHKN00JfT2a8SSBKQdUSkp5+JvFKaskMHAZtoZJ9Bm208IhOGWb9IgMJODF8Uqy1r6xclSVEAKHn/tB2VQAKbQwQp8FSb+sQ1oAlhWxi1KoSCNSBptfrBKkk3s7/fSDH7i9jtuN4iVS37oNn53iniAy/hEczWbnDAB/KLVNRTCm9hy3jynmKFiPF4LUrlLNAWcjYQyqDBVLQLKiFE9OekW5eD3VewcvBVEu7EaGLEqUkfEAQdRdiOXgYXe45hVqE5dj2NusplEhILOLFTe7QOpcVnSlhSZikqF9T7/AJQ8cR8FiZOWqUtlLBWjNdzoJd9MrMDuD0gX/wAG/f0BScsudL7kwGwswBttY/KHktrK7cRY0vnPftGXhfF51TJK5ksuCwWGSF82HMel9YFYphhUqZMkyiw+LYPuBzI1IENeF1MrIJKCjMgAAAZQQNCBuH+sUqmrVJTMSmXmXnKw5LZSA7DdQbR4SrsPiEqMRyykeGMnMWOG6eYqck5SAn4rkd1rvsXLW5iC1YvvC3MNFyk4kCmMxMtj+BLpIHMqJ25NeLdPIlzgVpe1iks46uNQb3hguwOoiAWrbAMDyqewuB0jIMrolgkDSMgniSPDE5xMp0qHQeRaK02UBYff6xeqpRy/KNUJBS5H5wzEpWThzi5EZMpMoAcNvEyiU66bRJKp3He3DtHSwlNFCBexjeS6TcX/AF9oIGkdPLkPCNEUqkjvDQ6+MUJk4jjwphS+z7YgNnCQX1LXt6Qc4gKl4fUJSGVIQuclZdnB76bb5M3nArgKuIKpJLpIz3uxBAUdORv0EMPEc2V+6LTKUZoUmYhQ0DrS13Aciwy/1RksT8Rn0xNBW/k6PpONYDwoqok9qlQBE1MplAsc7AEHmCbjpvD7Q/s/ppCkhaJi/wCZYL6AFTJ6h2GvnC3wQSqVMT2gSDlUgcpiC4P06iC2M8VVMtIXlMuYpYQlIYpygXWC3ecggHZtIYua1rNKnb/yTUla16iORLnBmCzU1iTJOaXJBzFP8yrkN4/WCXGGEpTOzp+CaCWBAyrHxjwdiPGDPAeGJpVjItSkTQnMVNcqDoVbeygf6kx7+0XClJX2oLy2AAb4VXd/HV4opLkup24gG2YIZz+opkm4P5xWmLBJTp1i1Pm5g9w2sR04zal30PhDABEGRniU1U92d7axMmUx57/Zi5KQkG/tvF5UhJv7DeIZ5K1bwbNkgpeN6elPW/OL06nB6P0ieRLLhj6wM2bQor33kCaMdHaLEjKN3i2qjSO8dTtFYSFkuwAHi8B16u8Pp0yeWgEaN9Yin0rn+XziwhBCef31jSYstoPMae14oM52kkbbzWVRoAOg5l7xopOyfC5v1vFqlkE/hAF7bmLKEhOwipbE7QDBslJzXJfaLktYAcmw15CJlMVW1ipXViEFOYswJI0F2u33rHbvtiSEA5MvzKoJQXISCPRm26EQqTKqXKWmWUKSmb/EK1DL2xNnNrJd7DaCtViNOkJmzFJypBWEFnWQ6QG8Qx2dPS63hsxdZU555UUs4BcA5QLDoIPTXgEtxK2t5giQxUyVzVCapkpR3ZeXe/xD+7BfCa3tB2c0OoaE2zNf1jBOSbco1qZQLEOG35NvA2Ifyke0cWopuD7z3EOG0LJUCUK1cNfx2MRYbQiQr4lEKdJJ0PQhrEWV5GLVLxFLmgomEIWm3IK6g/SPK2akZQC5UoEDmBqfBvnE1tYPK0grWw1d4Sf8vSMgRK4mkANNzFYdJI3ylgfEgAnrGQx8O8SN6gznMmYOrjo+m0epmOWcDy57x02iq6JSGXTSAoAN3CAW13ifGuA5FXKVNpEdnPAcJSTkW2zH4Tya3zjT5mVuJzGZIvcxaSnQNy8okTTlPx6ix8Y0WspdtG84GYTiSKS3VuX6x4JZUD3h5vbnESZj73y2D3N49CGB1iuJ0J4ZWilmyJpbI6kL3YKAv4AgK8AYc+IkhMmZMZRKUOnKQynDgkt3mszG4bkI51VhXYKJT8OVQ9WPsfaLkri1aaNclQzy1IKUX70snQA7pfbbblCN3Ts7B15HMdqcacGKuGTewmIJPdICT6a/fKOmyZyKpKZKkdxaQhkMCmZLzkqTZsyXzDmkaaxy+qWC43Pe8HLw3cOYgolCczdqkNy7WX3b+KT7dYN1VeQGHMtQcgrGXC6+ZICpM4qE6QoBKkpfMkgdmsB2Zwk+BI2gnxJxaahHZgBKbOT8RYW8GiCsKJslE4JKVJPZKfUIWohHiEzAA/8AfLQAqUPpCNZJ34zCOoOCeRKs3K2VvONAG+HSPUWN3frFhCA4hriA095kumJOkXZclho55xH+8KHKJUTSrR9dNoC5PeFXaaqJLWi3IlXfeJKaUGL2PjEwReyoAz9ocbbmSJIIa9o9QkaMDz5RotYQgrUoJCRcnlCrM/aFTdoySop0zNb8/wDeKpWz50ic1oXkxumKGjdHilUEDV9XjzD8ZlTwrIQoJZz4xbFKFF/yiu6czs6xtI6eqJ1DaxKmmOrdYnmgAdY3kEkC8VLdxI3EqrQobfnA3FacLmSnZgVeoAyv7weWsC28Qz6NC0FLM++7jQ+0WSzSQZbHrEvH8JAmSlDv98sj+pnYeN4vTZwSkJDBy6Ds97HxuPPpBCowVSmZakq0Jt3hyexT5GBNRgc9CFJBC2dSW2OrAHY8nNwDDiuHABMofISVHMszJ0zurlpzJWBpqH1HrBCbKUJRc94j06dYC0dauWwYlK++k3/FcjyJI8oLisdIKgEjmbRRgRiMVMCDvB0qnTMQtLd4d7TyI+XrEEvLLOYWB7pP8p28Hv5jrFWv4glyZmaUtMzYgAlLbjMLPpz0jekrZM8nsyASCVS13BG49fSxhxAee0UZlzjvNZuDpKiQpLG9zeMiBMyV/wBQi5DNnZjpm38YyGwxiZCZ3AhjDwFn4fM3YHe+0N2A4zLkLCVTUjMSMzHbROvLnCKJJKrEpD9HtbXQfK8EZGBTJjapTqCdD1HP9IobEr5MCK2bgT3j2iTKrJmUMiY0wcu9ckHk7wtqpSpmOp9YeOJ6E1EqQgNnlJKVEkjMPw3IvvrCyqinSAolHdToqxbNY3Gm8QL63PlMv4NiDzCEeHUSEzCkyUzjlLlb5Q27OA3U8oaZdXR5hnopLsG7oAfUhiNRCfw5NTle4JcE7H+UeDOYPy5a+6VJGVJBLK7ygALAPp84hrMNtKhcjeMi+HqGrSZXZCVYFKpYyWL+ShrYxwnEqNUuYadXxIXMQrxQSn9fOO1qT2wSZakoALgg3fXvAbDRo5rxphhlVpWq/aDM+rqHcV7j3giOGE4KQYmyJZKzyAAi1IruzCNss0K5WIIPhYxlEm6jzJ9ojr5F3++sWYAjEuuQMiOOMT53YESwpIBSuYQSc/Zspi+jHKWGnoxCkVnQVJ0UyvXUQd4Uo5E6lk9okOtBQtnDsycxa7sdevSAsij/AHeZMkEkmUsgPug3SfNJBbrGW1isMKMERyvIyD7iVlADWx84klocu4jKiyrj7MTypezeMTnaRzIxLv0ghS5QPsxvIpyzN7RZlYdzcQtZYp2hUU8zQSY1qHSRZnaL4pOhP30iQUx3BPL7MA17y7DM51+1PECOxkgkJUCtQ2N2S/8AmjnqUk6AmOtftIo1ilExIZSVhJLXEtW1xbvBMc1kVaiRmUGdrtyVfqHaNroyDVtM3qV/mbwpwNjRp6lDn+Gs5Vp5hQb6v5R1uTLBJALsGB+Ucq4IXLmVUtE5CSH+JgMrXdgz3G/OOtS8rllJYdD+cJdfjVGOkBK7SNVOqzE/WJRS8zYB/SJxXIGl+Vhr6xQOIdrpZIdyNFHRm3AvfmYzgT34jwrOZKDKDqzIfRnD2Z7HxHrG9Uo2I0gHxNRgSEMwdRPiAltvGLGFYtLMhCVKOYAAv00vzg/heUMIMnBIhOWpxGyZYI0vGkklgQQR98oycotbntAyN5bO0EcQYWezVMlrUhaUkjKWD/TyhKOGLmMVKOa11zCok+hAh3x2vOUy7OUkluQ/MsPMwJo5PcbcB40aGKpvFWTW0EI4bPNGlz3iB7RSncPIF+0II5J9dSLQbrKpSbZmD6DeBE2rd/nDteowFmhdgJgwqQLGYtxySGjI8TISdX94yGItt6RuwKlCyFKYpToLEFXO2u8M5nBoUuGKjKiYk6hQV5EfnFxWKl9dIwepV3sP4T0PTUqE2hmYuKc6aUm0UxiYNnjczQRrAFRlO8bCDvI+IaSXJXLMh0y5qAtI0CS+VYHIOHbrEFLVqDqUoDvBL720I5DrFbHKsrCUAg9hqNwJuVQPVL908j4wNlVZSoKueY8DvGuAWXPeecfCMRnaOH/FZsgHdIOYGxcNY9LgacoUOMuIlVBk5wlJRmLjcKIt5NBiTiiJiwlR1djoz6W0IfnpCvxoiWidLSk5mTc6O61flBKdjiDJydoHlzu+fExLXp7gbaNKkDtCW1I+WsSzbvbaGcThwRHbgatP7otgXlsQblsx2A5EAwRxqjSnLUk3fspiXuQM3ZrAPQ5fNPKAfBaf4c4BIU8t8pZi0yXa9hvryh+w1AqaVSJ2QZhkPN2Ckq8Qbg/3Yw7yK7S34x1XwAZzrDOIpE6YpBCkkXD6kD7EMdPiMlLDLmJjl1bTmlrFA2KFkdLFiPD6NDfU4wJCk2zBQzPoWIsw+vWGLaNWNPeXptUA6+0b5eJi+VAB6k/LSNJmNrGwFtgLwj0/Fc/OSSnKT3UtoA73103J2hpkz5czIEKSVLDBLgkFXu8LWdMU3YRmq6mzOPvDuHVFRUnuHIkfErRvIamC6MEQB31KUW3LD0Eb09L2EgJTqNepOsVZ9eVZS+oMZTMXPk2EFqaw+XYTTEsCQpBCUhiLjUHxfWFDEODKOdKLyuzWFJ70ruuNCCPh3F2h9k3QPBoFT5IdT+Cuh5wSi50OAZwUP5X3i/g3BNLJDJStKlODMWpyixuAABFxHDky/ZLRPA2Scqv+0gfOCNPOdniSdQpNxYwx8Sc+feXCaDhTiAJ07swc4KVAHuqBBfkPOIsNrAZSRlYoACk9W+UGJ1WmYBIqe875Jv4pZALX3DbGFbHCqim5JqVLDApUkEpUCbKB5a22MNJWLBgTjeVbzy5xVMJkyiztnt/UzG20A5FOpaQpu9oCOV9b6RPjPE8uYmWkomJFxmO4YPYXs0bYfVhWikMRoq1vPmIYrVkrAIizMr2EgyejnzEEMpXk40gzSY0q5IcDXoBqfR4ryqNRKWy3Z8twANGivxPU9lIEsfGsgH+kOVG3MkCBbOwHcwxGhCTBsitM1cyYrVSwPBIDt/pt0ixJmgFgecD8PkKEsDmT+sWaJLG/Xy/WGmUQCE7QRjUzmebGBMuoIcK0NoO41hxy8xqOkLxlaGG6ztErQQ28tomLbX2jI2TNAs4jILgwUNoWpM9JBfM6FNozOfS0WpLqcPE1PgZp5RMxYVML6aDNyOpLbxDKSEh4y2dWzpnoK1I3O3fEhMzvH4rcwd2359ImFQErQSM6XDp2IMQ1kx066/SK6lTUlKjLWxYpOUsQ/hE4yJDWadpLWT1SFTs0vvTVLLG7IBypv0Li2hRFOkSVkE8+kG5UilqZxBC5RUwCncCwd0G2rmzRSxLD5lNMMuYwULgg2UDoodCAYNW/9o5mXepzvx2mS5Cs3dYkXv1trprCvjswidlN8oQPJs2/jDVhk9Jdy5Je+nLbe8J/Ecz/AMZMb+ZvQCCVklt4DYCSTQ6mbVj7XiWfN7pPlEFM+cK2CYhragMn1g5ls7Rt4WrezBBLZhldxu6hr1SIe+G8VmSpZVMQSVkXOUOpyc/O+Yj/AAiObcPVeWop2YvMSknosKT9Y6JOSTJRzSUOPAsYx+uwGx6zQpUWLvFb9pODiar95IBuAsCwv8J68vIc4TxOWSwAGylH4W2A+gjrc+QlcsoWHSoFJ8NvMW9I5UhKqWtShV0pWwe4Y2t8x4wXoriyFfSB6mkKwI4O0KYZwoZoMyY8uWCCUnuqW5YAn8IvfxjpXDuBiX/ECEpsybBwOfS1vWBmFKzBSbF2cHkQxPtB+knTNM+lm2aM/qr3YkZxGvAFaYWEJ05iAdyx84DUdMr4Tsua3hnLfWJMSrAhSSSWzJ0/qD+zxUwmrmJlZpvdUcy8u4SVEh72LGE0QhMicq6eIyyEgBmgZiuHrzZ5ZDsxST3Vja/4VcjvoeYHniIE/i9NY1OPc3bz/OIWqxTnEkUPnIkNHVpUtSbpWPiQqyh984vy512MV5q5VRdZ7w+BSTlWnwJ1HS4jVUqYi6iFJH4hb1Tt4hxBWAMMM8NI58nPLUdxmHgp8v1iWkpTMlGmmKvcyVH8KtWfkYhpprTlyyQ0wS5ifMsr3S/nG/ERVLpJsxIJUlJIbXx8tfKDI5UhR3grNLKSYlcQcRolpRKJzTEKJIs3JiYXv7VqcvLlsdUl7+B2gF2ZIcm5Ll4lVUABmBP3uI366wowJjvazHPEd8AxanmEJzGnWSGZ2L8lc+hiMTlVE5WdTsWB2ypLDb7eFCjQtRyoQSo8gS3mLDzhywOhUgMp8wB+cDdVTLDmGqLWEKeIXlULJZ/B4jlUXfLtEE+pIUw5+jwRlTAbj7MKEkDJmgoDbDtPKikC0MGe8J+KUWU2HQw7pTkObYO/o8KPEVSVklItB+mY5x2i/VIMZ7wBMSXMZEiA4djeMjRzMydE4iqwxvASRNKk3ipUzFTS50i1Ip8oMZaUmtAJveOHfbiWqdACkKUAoA3SdD+cF1V+fNm/ET/hGzQvmeSOkWUzsogdlZO8PWyyWowqalpgBUAWJHPUeFmPnBTiqQJ9BLnlxMkkJVzKDz8C3qYIcN1OdSkEhlBOuxY/pGorE1CDKsntRMR/iCVN/mAgItYOM9j+8VvrDAj9REenrQnZ99NmY62hVxhRXWLI3IV6pBg9JSoKIUGUCzHY5iCDy39IEVcxIq162ZJ6kC/gNfSNdRvmY+c4E9XNy5g23tAyfMukfd4s1a3WA9lD2BMVcmab0H0gslj2hUzuzXKV/KZavRRP0jr886gMxuPO/wA443Xkb7BI+f5x1HDsSEyVLWErUShNgg65b3LD3jK69CdLTR6NgCQZdxCcezljdSz6NeED9oUgCoJGuWWr1BSfdEPKaectQOVMsAMnMc6g9ycqbct9oT+P6FCZiQJmda0KSoFQUXDKSWFkhyQBAOjOLAPeE6o5rlzAa85ETM21zbUa+sM8rGkpBs5Olxr48o5rwfiCcqpaizd8eI1ENqZndzc7Df284J1NAZtxL9PYGQAz3GK2ozhaVBnS6Uu7JUFFju4BBtDDLpRVTCokiUCyQLZyNTfRI0fmCzawvOFZQkaqA11vDzQyb20e0KdQ3hqMbGWfYkgyWVgchIbs0N1Dn1N4o1mESlWCW/ptBlShFackbRnLY2c5gkYgxUpcBKiWUAQTY9FEbHkB6xBU4nOpCStGZADqY/h5iGFEvKSeZf1iOvRm/AFOhQObRnGsOrdlvMMiMMWIwDBZpkThLqJUzupziWRo7pUQRyBcNtB2VVhSO8liRcaj9ReF3CMKTTSiHARmUsjNmAB5HSzQyUEoCXmO/wAjp9Ii7HbjtKAAKC3MTcexT91QhSpWcKzIWUhKSkpJAHeSQQQzHrACbx7TMT2CszWzJlD3A+kO9dTSp6FyprlKiW62Fx1SWPrHPMT/AGeVKFOnIpBNlZmsTZwWOnjD/Tmptn2PvFrxcp8m49odwutRV07BIRnJSpi5QsB5Z+EApLMQ24irw8tSJRSt8zq8ung/zi3wzw8aZKwqYlYmZXSNHSXScxvmHOLOKUoJGXuEapYgnryV5XgmpdRQcQgrsADnmC5s4Zr25GJqesbQvFWdTWu3QjTrFJAILa9IaCBhFDYyNmH6vFO4ef6QuVcwqHIt7RtPdm0vzilNLWe/1gtSBYG20vzPZVMGjIjStY0D9YyGIvD5lkLUgn4SU+hIi4uXZtbRVxX/AM3PSm/8VTcvi8InQggXJPQWH5n9ISZsqDNagciVJ7gge0TImuR4RpPlpAsLmNKee0djIyIQHDYJjDwxUkTg+5I9A6fkYE4TWk5Tucx8H/3grQ1aUqBCSpTFVte4lTfl5QscOVTuSNoXVNWo49IV3C2KM8wjxBMSmomKOhAm+qcxHmXjnUqaorcFlKNz46/OHfjWvTlSBquUlP8AqcnyaEynXl2v1h3p/kExr1xYQISVJGtiQnXxiNKAFjTYxr2rix1udSzfrEYnHNmJHV/v2g0jIlquXldRBIBT5wYwz9oy0JRLTKBI7rqUq+raeQhdqMSSUlJ7z2005F4GIUQXFiLgxRqlsGGE7xmrbymdCpeLamasdqrKglsqAQOQJLuR06xV4vXLyyihxlVfukAAjdxC7Q1VTMUEoBLkGyeWh9bw4Y1h6v3RaM2ZThQcOpS9bF7nXyhRlStxiaFbPbUw+8TkkyKhKwLHvNrY6iH2kl5gCLhgrxBvCLhWErnlyoAczc22aHfDpQlIyuogAhzu9/tot1BEH0gbk8Rh4ckyytRIcJCQDyJ1MPNMhIQAP1hcwWnCEJTlYsCSNX684PieAI831La2jFudpGtQeIc4eIp1WNorKqHgQQy61mTzWgfiNQMpHS8SKnwGxqsASfAwzTWSwh1XTuYuY9incRJlvkuovqTmPsPrDPg+Kqm06LFIACSebWtz8doXMMwYTmmLBKQFMnRzmPtDBTKClhPwpAsAGHkI0L9GkKBxAUIxYueDK+MyHVKSlnSSrICzWYX++cTqKlfHdtLkgflEtY3bKPRIHkP1jEm0BDeUCPVpjzesrrnJYvpYEHrofCNUTcpyTBmQr4Sbt0P0MRzkIJyKtmdI8TsOh5Rphc0qSqVN+NFi/wCJP4VelvEQTTgZlGOo4lPE8OUh1yu+j8SDc+up8dR1gGVJJ7qtdjqDyLex0MOcqTltCViwSicthopiNLa/qId6Z9W0z+sr0YYd56qWoXUe62w0FnPvGqMJGdAIWSp+r2t9PWCOA4kSoyl3B+E/Q87W9IbacOhyzpJY9IO1pTYiK+ErrkGLEjhueUghKQDdlaj3j2HCVMsL+0ewLx7J3gp6zn+KhSaucBc5yoHmFd76+0TSJy2AOu7RmPzAa2coP8Q06JA+kaJrH5vpcGL/ANg9hGE2J37zddJm+K45DnHktKSNPnEwn90fq8VEqLlgW1uPpFck7Q2AMRu4SShCxYEmxfkdoQ5Usy1TEpBGVaku1mCiPM2hjwsKStK3Lv5AbtCdP4zn51FKk5SpSgMoOpJ5QOlG1NjeD6koNJO0MyWUQVOwsCoZSW3G259BzihNwcFZHZqObTvEG5dwRbSzPEB4ynqYKEvp3Elva0Sf2qmg2CNNco/KGQriA11YxKVXhKVf8tE0HkxL67xFS8NqUSFpmJ/wE/UQRmcbVGoIHkPyjVfHdU3xM33yixNnbH3/AOIEinO5+09pOGZb94zT/wDGoe94MU2FU8sMJS3/AJjLUT8mEAv7b1X/AFLco3HHVT/PA2S0wy20rwPtGOiqAlWiwn/21NY+EZh2IFQEyYFFYGVKQhQYavpqdH6NCxN4zqCzrV4vGDjWof4j6n5xQ0seYRerVeP2jIMKSU9olKkTSpzYgNc3DfbwSwzD5q5iM6QUuS4zaJG4ULP0MIq+KKlz/EWPMkQ+cAV82aM0xSlBWYAk7JF/cj0gN6uiEkiWqtRmwojvSKDH7vG8+faKaSxYxrOnmMLG8b0ZMhmzIrzathEc+az3imtT3MNKkOABJTW28IBYpPUvui72tzi3UVjdIFVKiUlSCm24IJ9ofprxvFOosyMQ3TzkyESpOdLhDqLhnJU48ovGagkETEHoFJ/OEDFsVmSFyhLLPJSS4Fszn5EesRUfE9SpWUlJuB8IOpaLnpSwzmATqwnkxOjzpjr9vIAD843LN9YpSV31eJlrcddoRIxtNgDaC+Is3ZhaR3kKCrdN4t1HfCZkv4wMyeoNyk9CIjrZjpflYjpvA7BKsEZQp+z7vKw09vlDKqSmfSKsQLNPrD1NWBQzDTkdQdw0K/EdKP3hC9BNSpCuhSHSep/KGCrnoQ8whg3e5EjQ+O0LeL4h2sySSAlKVF0nXvJ1PlF6FOrI4guqICaW5g9CsuVRDFJY+X/5IPlDSjHGSpKRn3JB0JAtptCiok9mxcrSxv8AiSLfL3i9J4rnS0JEtQAAFsqfmRD7JqAmUraSd40yMeOUfwv836RkBpXG08gEqHklP/1jInwvw+8jWvqfpAqKkrmLWdVqKm8ST9YtSbak7n1ic8MLQxSpxs4I9w8eHDJujAnoofWKeIh4MYCuuxG80FURuI1NUCfKJ08PT1fgbxIEb/2YngOUp/7x9YgvWDuZb+Z6Szh01xrZjfyaOcT0DMbx0zDcIKQyiG/lBJ9xp5QGm8P0KFqTNmqSQdLW3HjaKVWIpOP2nX1tYo/3iWtWgEbFRbwh0VhGGbT/AM4gmYFhxLieo+Yg3jg9j9DF/h29R9RE6a53jxKCXc7Q5IwfDUm81Z8h84srwzCv+qryIvEG8DsfpI+GY8kfWIgkGMEs76Q+Lo8K0zKf3jQSMJAuV/flHfEflP0kfD/iPrEVaDyjaUWEO+TBxusg+P5RMJOEEWJ94jx/yn6Sfh/zD6xFCuvXSOucBS0lLp+FEsIA5qJzLPyhcRh+FuwUojo+19IdMDpUyEMgHmOd4S6y4NXjBHvGunoIJIIML1Etj5QPmKeJUYrLWoIfv3sbGw+VvcRrMSH5eO8ZIBXmPIexg2qQSYD4vjEuQGJdVmRuX3PIQcn2vvCFjEpKVKJSTMzFzsRcpN9beVo0unQOd4PqrjWvl7zTHKlM1QyzFZUglTFkt/Mwv0bd4o4ZigCihAspxc3tobWEb4ZQTql0IQepsB+WkOuG8AyZKA5K5hLkgsAfr8ocsurpGkzMRLLm1CIHEdYlVSth3UsgDlkSEt5NG/Dk2WiZ20xwlPIPc2HuYcFfs4lKJKytySosoMXL7iCGF8ByJd1Zl7spsvtrFG6urRjMMnTWh9WJrhNaJoKkEqB07qh8xF406w7g+kGpUhCE7ADYRvMnghhGU12W8o2mursBiIuMzVIBVfqOcAMMxTsgogupbEJJubkNzhl4/rUy5LfiUWH19oXMGwZpoUlWbKMqXazAFSuQDkgDe8a9BBqyZl9RqNw0Q4qlXMymY5s7E9mgHkG7y25+wjSqAQLJST0SR/mmHMfSJhRKE3OVOnKXck3j2npc6e0Iyp1Sn+7/ADHmSNvCKA/jtLmpjzz+MBFaVKAygDZspPqCD7RTn0ZBDCwtvd7jXxMEjhgMlmGdRUtLXaxUEvya0aYbOTLU+QKExAWEm9tx/hPsYcU+kSas95QlpYNy8I8hqlcRSG/5CPeMgmpv8YPw0/yhdY/heRgXh85RUxJIfQkkR7GRkibVkNdgkaJSL7ACK65YIuBGRkCPM48SVCAE2A0MIXGKR+8f4U/IxkZDXSfOfaK9X/TEXFC5jU6RkZGnMqQrN40e8ZGR06S08brPdPnGRkROkEgxYpjGRkT3kDiX6Lb+pPzjskn79YyMjI/iH9s1/wCH8NEniiYU1snKSLbFofpV5YJuW38o9jIWv+RIUf1G94Mm/EPCAvGUpPYILB8zOwdm0jIyLdP8yzup+Qy1g6QlMoJGUZRpbUB9INrNo9jIB1Hzw1PyiakxHMUecZGQJIwJDIU5Dxleoj3jIyDj5hJPM5pxpMKqgBRJAAsS+usMHDn/ACvX/UY8jI13/oiY9f8AqD+suKP8OZ4K+UX6kNKLbIP+mMjIWPb3j1ff2MEpHek/0q/0QIk6Un+MeUexkOJELOD/AN/xgupLLU3MxkZGQ8OJnnmf/9k="/>
          <p:cNvSpPr>
            <a:spLocks noChangeAspect="1" noChangeArrowheads="1"/>
          </p:cNvSpPr>
          <p:nvPr/>
        </p:nvSpPr>
        <p:spPr bwMode="auto">
          <a:xfrm>
            <a:off x="134938" y="-8969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1510" name="Picture 6" descr="http://oneyearbibleimages.com/josiah_.jpg"/>
          <p:cNvPicPr>
            <a:picLocks noChangeAspect="1" noChangeArrowheads="1"/>
          </p:cNvPicPr>
          <p:nvPr/>
        </p:nvPicPr>
        <p:blipFill>
          <a:blip r:embed="rId2" cstate="print"/>
          <a:srcRect/>
          <a:stretch>
            <a:fillRect/>
          </a:stretch>
        </p:blipFill>
        <p:spPr bwMode="auto">
          <a:xfrm>
            <a:off x="228600" y="2438400"/>
            <a:ext cx="4724400" cy="3543300"/>
          </a:xfrm>
          <a:prstGeom prst="rect">
            <a:avLst/>
          </a:prstGeom>
          <a:noFill/>
        </p:spPr>
      </p:pic>
      <p:pic>
        <p:nvPicPr>
          <p:cNvPr id="21512" name="Picture 8" descr="http://2.bp.blogspot.com/-zGVWmFnMejE/Tf5pKp772iI/AAAAAAAAAPc/vQhmYrTqvos/s1600/a_lost_book_found1.jpg"/>
          <p:cNvPicPr>
            <a:picLocks noChangeAspect="1" noChangeArrowheads="1"/>
          </p:cNvPicPr>
          <p:nvPr/>
        </p:nvPicPr>
        <p:blipFill>
          <a:blip r:embed="rId3" cstate="print"/>
          <a:srcRect/>
          <a:stretch>
            <a:fillRect/>
          </a:stretch>
        </p:blipFill>
        <p:spPr bwMode="auto">
          <a:xfrm>
            <a:off x="5410200" y="2209800"/>
            <a:ext cx="3400425" cy="408622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King Josiah</a:t>
            </a:r>
            <a:endParaRPr lang="en-US" sz="4400" dirty="0"/>
          </a:p>
        </p:txBody>
      </p:sp>
      <p:sp>
        <p:nvSpPr>
          <p:cNvPr id="3" name="Content Placeholder 2"/>
          <p:cNvSpPr>
            <a:spLocks noGrp="1"/>
          </p:cNvSpPr>
          <p:nvPr>
            <p:ph idx="1"/>
          </p:nvPr>
        </p:nvSpPr>
        <p:spPr/>
        <p:txBody>
          <a:bodyPr>
            <a:normAutofit lnSpcReduction="10000"/>
          </a:bodyPr>
          <a:lstStyle/>
          <a:p>
            <a:r>
              <a:rPr lang="en-US" sz="4000" dirty="0" smtClean="0"/>
              <a:t>II Kings 22:1-2</a:t>
            </a:r>
          </a:p>
          <a:p>
            <a:r>
              <a:rPr lang="en-US" sz="4000" baseline="30000" dirty="0" smtClean="0"/>
              <a:t>1</a:t>
            </a:r>
            <a:r>
              <a:rPr lang="en-US" sz="4000" dirty="0" smtClean="0"/>
              <a:t>Josiah </a:t>
            </a:r>
            <a:r>
              <a:rPr lang="en-US" sz="4000" dirty="0" smtClean="0"/>
              <a:t>was eight years old when he began to reign, and he reigned thirty and one years in Jerusalem. And his mother's name was </a:t>
            </a:r>
            <a:r>
              <a:rPr lang="en-US" sz="4000" dirty="0" err="1" smtClean="0"/>
              <a:t>Jedidah</a:t>
            </a:r>
            <a:r>
              <a:rPr lang="en-US" sz="4000" dirty="0" smtClean="0"/>
              <a:t>, the daughter of </a:t>
            </a:r>
            <a:r>
              <a:rPr lang="en-US" sz="4000" dirty="0" err="1" smtClean="0"/>
              <a:t>Adaiah</a:t>
            </a:r>
            <a:r>
              <a:rPr lang="en-US" sz="4000" dirty="0" smtClean="0"/>
              <a:t> of </a:t>
            </a:r>
            <a:r>
              <a:rPr lang="en-US" sz="4000" dirty="0" err="1" smtClean="0"/>
              <a:t>Boscath</a:t>
            </a:r>
            <a:r>
              <a:rPr lang="en-US" sz="4000" dirty="0" smtClean="0"/>
              <a:t>.</a:t>
            </a:r>
            <a:endParaRPr lang="en-US" sz="40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King Josiah</a:t>
            </a:r>
            <a:endParaRPr lang="en-US" sz="4400" dirty="0"/>
          </a:p>
        </p:txBody>
      </p:sp>
      <p:sp>
        <p:nvSpPr>
          <p:cNvPr id="3" name="Content Placeholder 2"/>
          <p:cNvSpPr>
            <a:spLocks noGrp="1"/>
          </p:cNvSpPr>
          <p:nvPr>
            <p:ph idx="1"/>
          </p:nvPr>
        </p:nvSpPr>
        <p:spPr/>
        <p:txBody>
          <a:bodyPr>
            <a:normAutofit/>
          </a:bodyPr>
          <a:lstStyle/>
          <a:p>
            <a:r>
              <a:rPr lang="en-US" sz="4000" dirty="0" smtClean="0"/>
              <a:t>II Kings 22:1-2</a:t>
            </a:r>
          </a:p>
          <a:p>
            <a:r>
              <a:rPr lang="en-US" sz="4000" baseline="30000" dirty="0" smtClean="0"/>
              <a:t>2</a:t>
            </a:r>
            <a:r>
              <a:rPr lang="en-US" sz="4000" dirty="0" smtClean="0"/>
              <a:t>And </a:t>
            </a:r>
            <a:r>
              <a:rPr lang="en-US" sz="4000" dirty="0" smtClean="0"/>
              <a:t>he did that which was right in the sight of the LORD, and walked in all the way of David his father, and turned not aside to the right hand or to the left. </a:t>
            </a:r>
          </a:p>
          <a:p>
            <a:endParaRPr lang="en-US" sz="4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King Josiah</a:t>
            </a:r>
            <a:endParaRPr lang="en-US" sz="4400" dirty="0"/>
          </a:p>
        </p:txBody>
      </p:sp>
      <p:sp>
        <p:nvSpPr>
          <p:cNvPr id="3" name="Content Placeholder 2"/>
          <p:cNvSpPr>
            <a:spLocks noGrp="1"/>
          </p:cNvSpPr>
          <p:nvPr>
            <p:ph idx="1"/>
          </p:nvPr>
        </p:nvSpPr>
        <p:spPr/>
        <p:txBody>
          <a:bodyPr>
            <a:normAutofit lnSpcReduction="10000"/>
          </a:bodyPr>
          <a:lstStyle/>
          <a:p>
            <a:r>
              <a:rPr lang="en-US" sz="4000" dirty="0" smtClean="0"/>
              <a:t>II Kings 22:8-11</a:t>
            </a:r>
          </a:p>
          <a:p>
            <a:r>
              <a:rPr lang="en-US" sz="4000" baseline="30000" dirty="0" smtClean="0"/>
              <a:t>8</a:t>
            </a:r>
            <a:r>
              <a:rPr lang="en-US" sz="4000" dirty="0" smtClean="0"/>
              <a:t>And </a:t>
            </a:r>
            <a:r>
              <a:rPr lang="en-US" sz="4000" dirty="0" err="1" smtClean="0"/>
              <a:t>Hilkiah</a:t>
            </a:r>
            <a:r>
              <a:rPr lang="en-US" sz="4000" dirty="0" smtClean="0"/>
              <a:t> the high priest said unto </a:t>
            </a:r>
            <a:r>
              <a:rPr lang="en-US" sz="4000" dirty="0" err="1" smtClean="0"/>
              <a:t>Shaphan</a:t>
            </a:r>
            <a:r>
              <a:rPr lang="en-US" sz="4000" dirty="0" smtClean="0"/>
              <a:t> the scribe, I have found the book of the law in the house of the LORD. And </a:t>
            </a:r>
            <a:r>
              <a:rPr lang="en-US" sz="4000" dirty="0" err="1" smtClean="0"/>
              <a:t>Hilkiah</a:t>
            </a:r>
            <a:r>
              <a:rPr lang="en-US" sz="4000" dirty="0" smtClean="0"/>
              <a:t> gave the book to </a:t>
            </a:r>
            <a:r>
              <a:rPr lang="en-US" sz="4000" dirty="0" err="1" smtClean="0"/>
              <a:t>Shaphan</a:t>
            </a:r>
            <a:r>
              <a:rPr lang="en-US" sz="4000" dirty="0" smtClean="0"/>
              <a:t>, and he read it</a:t>
            </a:r>
            <a:r>
              <a:rPr lang="en-US" sz="4000" dirty="0" smtClean="0"/>
              <a:t>.</a:t>
            </a:r>
            <a:endParaRPr lang="en-US" sz="40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King Josiah</a:t>
            </a:r>
            <a:endParaRPr lang="en-US" sz="4400" dirty="0"/>
          </a:p>
        </p:txBody>
      </p:sp>
      <p:sp>
        <p:nvSpPr>
          <p:cNvPr id="3" name="Content Placeholder 2"/>
          <p:cNvSpPr>
            <a:spLocks noGrp="1"/>
          </p:cNvSpPr>
          <p:nvPr>
            <p:ph idx="1"/>
          </p:nvPr>
        </p:nvSpPr>
        <p:spPr/>
        <p:txBody>
          <a:bodyPr>
            <a:normAutofit fontScale="92500" lnSpcReduction="20000"/>
          </a:bodyPr>
          <a:lstStyle/>
          <a:p>
            <a:r>
              <a:rPr lang="en-US" sz="4000" dirty="0" smtClean="0"/>
              <a:t>II Kings 22:8-11</a:t>
            </a:r>
          </a:p>
          <a:p>
            <a:r>
              <a:rPr lang="en-US" sz="4000" baseline="30000" dirty="0" smtClean="0"/>
              <a:t>9</a:t>
            </a:r>
            <a:r>
              <a:rPr lang="en-US" sz="4000" dirty="0" smtClean="0"/>
              <a:t>And </a:t>
            </a:r>
            <a:r>
              <a:rPr lang="en-US" sz="4000" dirty="0" err="1" smtClean="0"/>
              <a:t>Shaphan</a:t>
            </a:r>
            <a:r>
              <a:rPr lang="en-US" sz="4000" dirty="0" smtClean="0"/>
              <a:t> the scribe came to the king, and brought the king word again, and said, Thy servants have gathered the money that was found in the house, and have delivered it into the hand of them that do the work, that have the oversight of the house of the LORD.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King Josiah</a:t>
            </a:r>
            <a:endParaRPr lang="en-US" sz="4400" dirty="0"/>
          </a:p>
        </p:txBody>
      </p:sp>
      <p:sp>
        <p:nvSpPr>
          <p:cNvPr id="3" name="Content Placeholder 2"/>
          <p:cNvSpPr>
            <a:spLocks noGrp="1"/>
          </p:cNvSpPr>
          <p:nvPr>
            <p:ph idx="1"/>
          </p:nvPr>
        </p:nvSpPr>
        <p:spPr/>
        <p:txBody>
          <a:bodyPr>
            <a:normAutofit/>
          </a:bodyPr>
          <a:lstStyle/>
          <a:p>
            <a:r>
              <a:rPr lang="en-US" sz="4000" dirty="0" smtClean="0"/>
              <a:t>II Kings 22:8-11</a:t>
            </a:r>
          </a:p>
          <a:p>
            <a:r>
              <a:rPr lang="en-US" sz="4000" baseline="30000" dirty="0" smtClean="0"/>
              <a:t>10</a:t>
            </a:r>
            <a:r>
              <a:rPr lang="en-US" sz="4000" dirty="0" smtClean="0"/>
              <a:t>And </a:t>
            </a:r>
            <a:r>
              <a:rPr lang="en-US" sz="4000" dirty="0" err="1" smtClean="0"/>
              <a:t>Shaphan</a:t>
            </a:r>
            <a:r>
              <a:rPr lang="en-US" sz="4000" dirty="0" smtClean="0"/>
              <a:t> the scribe </a:t>
            </a:r>
            <a:r>
              <a:rPr lang="en-US" sz="4000" dirty="0" err="1" smtClean="0"/>
              <a:t>shewed</a:t>
            </a:r>
            <a:r>
              <a:rPr lang="en-US" sz="4000" dirty="0" smtClean="0"/>
              <a:t> the king, saying, </a:t>
            </a:r>
            <a:r>
              <a:rPr lang="en-US" sz="4000" dirty="0" err="1" smtClean="0"/>
              <a:t>Hilkiah</a:t>
            </a:r>
            <a:r>
              <a:rPr lang="en-US" sz="4000" dirty="0" smtClean="0"/>
              <a:t> the priest hath delivered me a book. And </a:t>
            </a:r>
            <a:r>
              <a:rPr lang="en-US" sz="4000" dirty="0" err="1" smtClean="0"/>
              <a:t>Shaphan</a:t>
            </a:r>
            <a:r>
              <a:rPr lang="en-US" sz="4000" dirty="0" smtClean="0"/>
              <a:t> read it before the king</a:t>
            </a:r>
            <a:r>
              <a:rPr lang="en-US" sz="4000" dirty="0" smtClean="0"/>
              <a:t>.</a:t>
            </a:r>
            <a:endParaRPr lang="en-US" sz="40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King Josiah</a:t>
            </a:r>
            <a:endParaRPr lang="en-US" sz="4400" dirty="0"/>
          </a:p>
        </p:txBody>
      </p:sp>
      <p:sp>
        <p:nvSpPr>
          <p:cNvPr id="3" name="Content Placeholder 2"/>
          <p:cNvSpPr>
            <a:spLocks noGrp="1"/>
          </p:cNvSpPr>
          <p:nvPr>
            <p:ph idx="1"/>
          </p:nvPr>
        </p:nvSpPr>
        <p:spPr/>
        <p:txBody>
          <a:bodyPr>
            <a:normAutofit/>
          </a:bodyPr>
          <a:lstStyle/>
          <a:p>
            <a:r>
              <a:rPr lang="en-US" sz="4000" dirty="0" smtClean="0"/>
              <a:t>II Kings 22:8-11</a:t>
            </a:r>
          </a:p>
          <a:p>
            <a:r>
              <a:rPr lang="en-US" sz="4000" baseline="30000" dirty="0" smtClean="0"/>
              <a:t>11</a:t>
            </a:r>
            <a:r>
              <a:rPr lang="en-US" sz="4000" dirty="0" smtClean="0"/>
              <a:t>And </a:t>
            </a:r>
            <a:r>
              <a:rPr lang="en-US" sz="4000" dirty="0" smtClean="0"/>
              <a:t>it came to pass, when the king had heard the words of the book of the law, that he rent his clothes. </a:t>
            </a:r>
          </a:p>
          <a:p>
            <a:endParaRPr lang="en-US" sz="40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The Jews Rejected </a:t>
            </a:r>
            <a:r>
              <a:rPr lang="en-US" sz="4400" dirty="0" smtClean="0"/>
              <a:t>God’s Word </a:t>
            </a:r>
            <a:r>
              <a:rPr lang="en-US" sz="4400" dirty="0" smtClean="0"/>
              <a:t>Because…”</a:t>
            </a:r>
            <a:endParaRPr lang="en-US" sz="4400" dirty="0"/>
          </a:p>
        </p:txBody>
      </p:sp>
      <p:sp>
        <p:nvSpPr>
          <p:cNvPr id="3" name="Content Placeholder 2"/>
          <p:cNvSpPr>
            <a:spLocks noGrp="1"/>
          </p:cNvSpPr>
          <p:nvPr>
            <p:ph idx="1"/>
          </p:nvPr>
        </p:nvSpPr>
        <p:spPr/>
        <p:txBody>
          <a:bodyPr/>
          <a:lstStyle/>
          <a:p>
            <a:r>
              <a:rPr lang="en-US" sz="4000" dirty="0" smtClean="0"/>
              <a:t>Many Jews during Hosea’s time refused:</a:t>
            </a:r>
          </a:p>
          <a:p>
            <a:pPr lvl="1"/>
            <a:r>
              <a:rPr lang="en-US" sz="3600" dirty="0" smtClean="0"/>
              <a:t>To listen God’s Word</a:t>
            </a:r>
          </a:p>
          <a:p>
            <a:pPr lvl="1"/>
            <a:r>
              <a:rPr lang="en-US" sz="3600" dirty="0" smtClean="0"/>
              <a:t>To read God’s Word</a:t>
            </a:r>
          </a:p>
          <a:p>
            <a:pPr lvl="1"/>
            <a:r>
              <a:rPr lang="en-US" sz="3600" dirty="0" smtClean="0"/>
              <a:t>To obey God’s Word</a:t>
            </a:r>
            <a:endParaRPr lang="en-US"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Righteousness Exalts a Nation</a:t>
            </a:r>
            <a:endParaRPr lang="en-US" sz="4400" dirty="0"/>
          </a:p>
        </p:txBody>
      </p:sp>
      <p:sp>
        <p:nvSpPr>
          <p:cNvPr id="3" name="Content Placeholder 2"/>
          <p:cNvSpPr>
            <a:spLocks noGrp="1"/>
          </p:cNvSpPr>
          <p:nvPr>
            <p:ph idx="1"/>
          </p:nvPr>
        </p:nvSpPr>
        <p:spPr/>
        <p:txBody>
          <a:bodyPr>
            <a:normAutofit/>
          </a:bodyPr>
          <a:lstStyle/>
          <a:p>
            <a:r>
              <a:rPr lang="en-US" sz="4000" dirty="0" smtClean="0"/>
              <a:t>Proverbs 14:34</a:t>
            </a:r>
          </a:p>
          <a:p>
            <a:r>
              <a:rPr lang="en-US" sz="4000" dirty="0" smtClean="0"/>
              <a:t>Righteousness </a:t>
            </a:r>
            <a:r>
              <a:rPr lang="en-US" sz="4000" dirty="0" err="1" smtClean="0"/>
              <a:t>exalteth</a:t>
            </a:r>
            <a:r>
              <a:rPr lang="en-US" sz="4000" dirty="0" smtClean="0"/>
              <a:t> a nation: but sin is a reproach to any people</a:t>
            </a:r>
            <a:r>
              <a:rPr lang="en-US" sz="4000" dirty="0" smtClean="0"/>
              <a:t>.</a:t>
            </a:r>
            <a:endParaRPr lang="en-US" sz="40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295400"/>
          </a:xfrm>
        </p:spPr>
        <p:txBody>
          <a:bodyPr>
            <a:noAutofit/>
          </a:bodyPr>
          <a:lstStyle/>
          <a:p>
            <a:r>
              <a:rPr lang="en-US" sz="4400" dirty="0" smtClean="0"/>
              <a:t>God’s Word Is Sweeter than Honey</a:t>
            </a:r>
            <a:endParaRPr lang="en-US" sz="4400" dirty="0"/>
          </a:p>
        </p:txBody>
      </p:sp>
      <p:sp>
        <p:nvSpPr>
          <p:cNvPr id="3" name="Content Placeholder 2"/>
          <p:cNvSpPr>
            <a:spLocks noGrp="1"/>
          </p:cNvSpPr>
          <p:nvPr>
            <p:ph idx="1"/>
          </p:nvPr>
        </p:nvSpPr>
        <p:spPr/>
        <p:txBody>
          <a:bodyPr>
            <a:normAutofit/>
          </a:bodyPr>
          <a:lstStyle/>
          <a:p>
            <a:r>
              <a:rPr lang="en-US" sz="4000" dirty="0" smtClean="0"/>
              <a:t>Psalm 119:103</a:t>
            </a:r>
          </a:p>
          <a:p>
            <a:r>
              <a:rPr lang="en-US" sz="4000" dirty="0" smtClean="0"/>
              <a:t> </a:t>
            </a:r>
            <a:r>
              <a:rPr lang="en-US" sz="4000" baseline="30000" dirty="0" smtClean="0"/>
              <a:t>103</a:t>
            </a:r>
            <a:r>
              <a:rPr lang="en-US" sz="4000" dirty="0" smtClean="0"/>
              <a:t>How sweet are thy words unto my taste! yea, sweeter than honey to my mouth</a:t>
            </a:r>
            <a:r>
              <a:rPr lang="en-US" sz="4000" dirty="0" smtClean="0"/>
              <a:t>!</a:t>
            </a:r>
            <a:endParaRPr lang="en-US" sz="40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Luke 24:32</a:t>
            </a:r>
            <a:endParaRPr lang="en-US" sz="4400" dirty="0"/>
          </a:p>
        </p:txBody>
      </p:sp>
      <p:sp>
        <p:nvSpPr>
          <p:cNvPr id="3" name="Content Placeholder 2"/>
          <p:cNvSpPr>
            <a:spLocks noGrp="1"/>
          </p:cNvSpPr>
          <p:nvPr>
            <p:ph idx="1"/>
          </p:nvPr>
        </p:nvSpPr>
        <p:spPr>
          <a:xfrm>
            <a:off x="457200" y="2249424"/>
            <a:ext cx="8458200" cy="4325112"/>
          </a:xfrm>
        </p:spPr>
        <p:txBody>
          <a:bodyPr>
            <a:normAutofit/>
          </a:bodyPr>
          <a:lstStyle/>
          <a:p>
            <a:r>
              <a:rPr lang="en-US" sz="4000" dirty="0" smtClean="0"/>
              <a:t>And they said one to another, Did not our heart burn within us, while he talked with us by the way, and while he opened to us the scriptures</a:t>
            </a:r>
            <a:r>
              <a:rPr lang="en-US" sz="4000" dirty="0" smtClean="0"/>
              <a:t>?</a:t>
            </a:r>
            <a:endParaRPr lang="en-US" sz="4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458200" cy="1371600"/>
          </a:xfrm>
        </p:spPr>
        <p:txBody>
          <a:bodyPr>
            <a:noAutofit/>
          </a:bodyPr>
          <a:lstStyle/>
          <a:p>
            <a:r>
              <a:rPr lang="en-US" sz="4400" dirty="0" smtClean="0"/>
              <a:t>Do the same thing as King Josiah Did</a:t>
            </a:r>
            <a:endParaRPr lang="en-US" sz="4400" dirty="0"/>
          </a:p>
        </p:txBody>
      </p:sp>
      <p:sp>
        <p:nvSpPr>
          <p:cNvPr id="3" name="Content Placeholder 2"/>
          <p:cNvSpPr>
            <a:spLocks noGrp="1"/>
          </p:cNvSpPr>
          <p:nvPr>
            <p:ph idx="1"/>
          </p:nvPr>
        </p:nvSpPr>
        <p:spPr>
          <a:xfrm>
            <a:off x="457200" y="2249424"/>
            <a:ext cx="8458200" cy="4325112"/>
          </a:xfrm>
        </p:spPr>
        <p:txBody>
          <a:bodyPr>
            <a:normAutofit/>
          </a:bodyPr>
          <a:lstStyle/>
          <a:p>
            <a:r>
              <a:rPr lang="en-US" sz="4000" dirty="0" smtClean="0"/>
              <a:t>Read God’s Word</a:t>
            </a:r>
          </a:p>
          <a:p>
            <a:r>
              <a:rPr lang="en-US" sz="4000" dirty="0" smtClean="0"/>
              <a:t>Listen God’s Word</a:t>
            </a:r>
          </a:p>
          <a:p>
            <a:r>
              <a:rPr lang="en-US" sz="4000" dirty="0" smtClean="0"/>
              <a:t>Respond to God’s Word</a:t>
            </a:r>
          </a:p>
          <a:p>
            <a:r>
              <a:rPr lang="en-US" sz="4000" dirty="0" smtClean="0"/>
              <a:t>Seek understanding of God’s Word</a:t>
            </a: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295400"/>
          </a:xfrm>
        </p:spPr>
        <p:txBody>
          <a:bodyPr>
            <a:noAutofit/>
          </a:bodyPr>
          <a:lstStyle/>
          <a:p>
            <a:r>
              <a:rPr lang="en-US" sz="4400" dirty="0" smtClean="0"/>
              <a:t>King Manasseh, King Josiah’s Grandfather</a:t>
            </a:r>
            <a:endParaRPr lang="en-US" sz="4400" dirty="0"/>
          </a:p>
        </p:txBody>
      </p:sp>
      <p:pic>
        <p:nvPicPr>
          <p:cNvPr id="1026" name="Picture 2" descr="http://dwellingintheword.files.wordpress.com/2011/08/manassah_sacrifices_to-moloch.png"/>
          <p:cNvPicPr>
            <a:picLocks noChangeAspect="1" noChangeArrowheads="1"/>
          </p:cNvPicPr>
          <p:nvPr/>
        </p:nvPicPr>
        <p:blipFill>
          <a:blip r:embed="rId2" cstate="print"/>
          <a:srcRect/>
          <a:stretch>
            <a:fillRect/>
          </a:stretch>
        </p:blipFill>
        <p:spPr bwMode="auto">
          <a:xfrm>
            <a:off x="457200" y="2133600"/>
            <a:ext cx="3962400" cy="4449922"/>
          </a:xfrm>
          <a:prstGeom prst="rect">
            <a:avLst/>
          </a:prstGeom>
          <a:noFill/>
        </p:spPr>
      </p:pic>
      <p:pic>
        <p:nvPicPr>
          <p:cNvPr id="1028" name="Picture 4" descr="http://the2520.com/images/Manasseh-repents.jpg"/>
          <p:cNvPicPr>
            <a:picLocks noChangeAspect="1" noChangeArrowheads="1"/>
          </p:cNvPicPr>
          <p:nvPr/>
        </p:nvPicPr>
        <p:blipFill>
          <a:blip r:embed="rId3" cstate="print"/>
          <a:srcRect/>
          <a:stretch>
            <a:fillRect/>
          </a:stretch>
        </p:blipFill>
        <p:spPr bwMode="auto">
          <a:xfrm>
            <a:off x="4603708" y="2126524"/>
            <a:ext cx="4159292" cy="442667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219200"/>
          </a:xfrm>
        </p:spPr>
        <p:txBody>
          <a:bodyPr>
            <a:noAutofit/>
          </a:bodyPr>
          <a:lstStyle/>
          <a:p>
            <a:r>
              <a:rPr lang="en-US" sz="4400" dirty="0" smtClean="0"/>
              <a:t>King Manasseh, King Josiah’s Grandfather</a:t>
            </a:r>
            <a:endParaRPr lang="en-US" sz="4400" dirty="0"/>
          </a:p>
        </p:txBody>
      </p:sp>
      <p:sp>
        <p:nvSpPr>
          <p:cNvPr id="3" name="Content Placeholder 2"/>
          <p:cNvSpPr>
            <a:spLocks noGrp="1"/>
          </p:cNvSpPr>
          <p:nvPr>
            <p:ph idx="1"/>
          </p:nvPr>
        </p:nvSpPr>
        <p:spPr/>
        <p:txBody>
          <a:bodyPr>
            <a:normAutofit/>
          </a:bodyPr>
          <a:lstStyle/>
          <a:p>
            <a:r>
              <a:rPr lang="en-US" sz="4000" dirty="0" smtClean="0"/>
              <a:t>II Kings 21:1-3</a:t>
            </a:r>
          </a:p>
          <a:p>
            <a:r>
              <a:rPr lang="en-US" sz="4000" baseline="30000" dirty="0" smtClean="0"/>
              <a:t>1</a:t>
            </a:r>
            <a:r>
              <a:rPr lang="en-US" sz="4000" dirty="0" smtClean="0"/>
              <a:t>Manasseh </a:t>
            </a:r>
            <a:r>
              <a:rPr lang="en-US" sz="4000" dirty="0" smtClean="0"/>
              <a:t>was twelve years old when he began to reign, and reigned fifty and five years in Jerusalem. And his mother's name was Hephzibah.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219200"/>
          </a:xfrm>
        </p:spPr>
        <p:txBody>
          <a:bodyPr>
            <a:noAutofit/>
          </a:bodyPr>
          <a:lstStyle/>
          <a:p>
            <a:r>
              <a:rPr lang="en-US" sz="4400" dirty="0" smtClean="0"/>
              <a:t>King Manasseh, King Josiah’s Grandfather</a:t>
            </a:r>
            <a:endParaRPr lang="en-US" sz="4400" dirty="0"/>
          </a:p>
        </p:txBody>
      </p:sp>
      <p:sp>
        <p:nvSpPr>
          <p:cNvPr id="3" name="Content Placeholder 2"/>
          <p:cNvSpPr>
            <a:spLocks noGrp="1"/>
          </p:cNvSpPr>
          <p:nvPr>
            <p:ph idx="1"/>
          </p:nvPr>
        </p:nvSpPr>
        <p:spPr/>
        <p:txBody>
          <a:bodyPr>
            <a:normAutofit/>
          </a:bodyPr>
          <a:lstStyle/>
          <a:p>
            <a:r>
              <a:rPr lang="en-US" sz="4000" dirty="0" smtClean="0"/>
              <a:t>II Kings 21:1-3</a:t>
            </a:r>
          </a:p>
          <a:p>
            <a:r>
              <a:rPr lang="en-US" sz="4000" baseline="30000" dirty="0" smtClean="0"/>
              <a:t>2</a:t>
            </a:r>
            <a:r>
              <a:rPr lang="en-US" sz="4000" dirty="0" smtClean="0"/>
              <a:t>And </a:t>
            </a:r>
            <a:r>
              <a:rPr lang="en-US" sz="4000" dirty="0" smtClean="0"/>
              <a:t>he did that which was evil in the sight of the LORD, after the abominations of the heathen, whom the LORD cast out before the children of Israel</a:t>
            </a:r>
            <a:r>
              <a:rPr lang="en-US" sz="4000" dirty="0" smtClean="0"/>
              <a:t>.</a:t>
            </a:r>
            <a:endParaRPr lang="en-US"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219200"/>
          </a:xfrm>
        </p:spPr>
        <p:txBody>
          <a:bodyPr>
            <a:noAutofit/>
          </a:bodyPr>
          <a:lstStyle/>
          <a:p>
            <a:r>
              <a:rPr lang="en-US" sz="4400" dirty="0" smtClean="0"/>
              <a:t>King Manasseh, King Josiah’s Grandfather</a:t>
            </a:r>
            <a:endParaRPr lang="en-US" sz="4400" dirty="0"/>
          </a:p>
        </p:txBody>
      </p:sp>
      <p:sp>
        <p:nvSpPr>
          <p:cNvPr id="3" name="Content Placeholder 2"/>
          <p:cNvSpPr>
            <a:spLocks noGrp="1"/>
          </p:cNvSpPr>
          <p:nvPr>
            <p:ph idx="1"/>
          </p:nvPr>
        </p:nvSpPr>
        <p:spPr/>
        <p:txBody>
          <a:bodyPr>
            <a:normAutofit fontScale="92500" lnSpcReduction="10000"/>
          </a:bodyPr>
          <a:lstStyle/>
          <a:p>
            <a:r>
              <a:rPr lang="en-US" sz="4000" dirty="0" smtClean="0"/>
              <a:t>II Kings 21:1-3</a:t>
            </a:r>
          </a:p>
          <a:p>
            <a:r>
              <a:rPr lang="en-US" sz="4000" baseline="30000" dirty="0" smtClean="0"/>
              <a:t>3</a:t>
            </a:r>
            <a:r>
              <a:rPr lang="en-US" sz="4000" dirty="0" smtClean="0"/>
              <a:t>For </a:t>
            </a:r>
            <a:r>
              <a:rPr lang="en-US" sz="4000" dirty="0" smtClean="0"/>
              <a:t>he built up again the high places which Hezekiah his father had destroyed; and he reared up altars for Baal, and made a grove, as did Ahab king of Israel; and worshipped all the host of heaven, and served them.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219200"/>
          </a:xfrm>
        </p:spPr>
        <p:txBody>
          <a:bodyPr>
            <a:noAutofit/>
          </a:bodyPr>
          <a:lstStyle/>
          <a:p>
            <a:r>
              <a:rPr lang="en-US" sz="4400" dirty="0" smtClean="0"/>
              <a:t>King Manasseh, King Josiah’s Grandfather</a:t>
            </a:r>
            <a:endParaRPr lang="en-US" sz="4400" dirty="0"/>
          </a:p>
        </p:txBody>
      </p:sp>
      <p:sp>
        <p:nvSpPr>
          <p:cNvPr id="3" name="Content Placeholder 2"/>
          <p:cNvSpPr>
            <a:spLocks noGrp="1"/>
          </p:cNvSpPr>
          <p:nvPr>
            <p:ph idx="1"/>
          </p:nvPr>
        </p:nvSpPr>
        <p:spPr/>
        <p:txBody>
          <a:bodyPr>
            <a:normAutofit lnSpcReduction="10000"/>
          </a:bodyPr>
          <a:lstStyle/>
          <a:p>
            <a:r>
              <a:rPr lang="en-US" sz="4000" dirty="0" smtClean="0"/>
              <a:t>II Chronicles 33:11-16</a:t>
            </a:r>
          </a:p>
          <a:p>
            <a:r>
              <a:rPr lang="en-US" sz="4000" baseline="30000" dirty="0" smtClean="0"/>
              <a:t>11</a:t>
            </a:r>
            <a:r>
              <a:rPr lang="en-US" sz="4000" dirty="0" smtClean="0"/>
              <a:t>Wherefore the LORD brought upon them the captains of the host of the king of Assyria, which took Manasseh among the thorns, and bound him with fetters, and carried him to Babylon.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219200"/>
          </a:xfrm>
        </p:spPr>
        <p:txBody>
          <a:bodyPr>
            <a:noAutofit/>
          </a:bodyPr>
          <a:lstStyle/>
          <a:p>
            <a:r>
              <a:rPr lang="en-US" sz="4400" dirty="0" smtClean="0"/>
              <a:t>King Manasseh, King Josiah’s Grandfather</a:t>
            </a:r>
            <a:endParaRPr lang="en-US" sz="4400" dirty="0"/>
          </a:p>
        </p:txBody>
      </p:sp>
      <p:sp>
        <p:nvSpPr>
          <p:cNvPr id="3" name="Content Placeholder 2"/>
          <p:cNvSpPr>
            <a:spLocks noGrp="1"/>
          </p:cNvSpPr>
          <p:nvPr>
            <p:ph idx="1"/>
          </p:nvPr>
        </p:nvSpPr>
        <p:spPr/>
        <p:txBody>
          <a:bodyPr>
            <a:normAutofit/>
          </a:bodyPr>
          <a:lstStyle/>
          <a:p>
            <a:r>
              <a:rPr lang="en-US" sz="4000" dirty="0" smtClean="0"/>
              <a:t>II Chronicles 33:11-16</a:t>
            </a:r>
          </a:p>
          <a:p>
            <a:r>
              <a:rPr lang="en-US" sz="4000" baseline="30000" dirty="0" smtClean="0"/>
              <a:t>12</a:t>
            </a:r>
            <a:r>
              <a:rPr lang="en-US" sz="4000" dirty="0" smtClean="0"/>
              <a:t>And </a:t>
            </a:r>
            <a:r>
              <a:rPr lang="en-US" sz="4000" dirty="0" smtClean="0"/>
              <a:t>when he was in affliction, he besought the LORD his God, and humbled himself greatly before the God of his fathers,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219200"/>
          </a:xfrm>
        </p:spPr>
        <p:txBody>
          <a:bodyPr>
            <a:noAutofit/>
          </a:bodyPr>
          <a:lstStyle/>
          <a:p>
            <a:r>
              <a:rPr lang="en-US" sz="4400" dirty="0" smtClean="0"/>
              <a:t>King Manasseh, King Josiah’s Grandfather</a:t>
            </a:r>
            <a:endParaRPr lang="en-US" sz="4400" dirty="0"/>
          </a:p>
        </p:txBody>
      </p:sp>
      <p:sp>
        <p:nvSpPr>
          <p:cNvPr id="3" name="Content Placeholder 2"/>
          <p:cNvSpPr>
            <a:spLocks noGrp="1"/>
          </p:cNvSpPr>
          <p:nvPr>
            <p:ph idx="1"/>
          </p:nvPr>
        </p:nvSpPr>
        <p:spPr/>
        <p:txBody>
          <a:bodyPr>
            <a:normAutofit lnSpcReduction="10000"/>
          </a:bodyPr>
          <a:lstStyle/>
          <a:p>
            <a:r>
              <a:rPr lang="en-US" sz="4000" dirty="0" smtClean="0"/>
              <a:t>II Chronicles 33:11-16</a:t>
            </a:r>
          </a:p>
          <a:p>
            <a:r>
              <a:rPr lang="en-US" sz="4000" baseline="30000" dirty="0" smtClean="0"/>
              <a:t>13</a:t>
            </a:r>
            <a:r>
              <a:rPr lang="en-US" sz="4000" dirty="0" smtClean="0"/>
              <a:t>And </a:t>
            </a:r>
            <a:r>
              <a:rPr lang="en-US" sz="4000" dirty="0" smtClean="0"/>
              <a:t>prayed unto him: and he was </a:t>
            </a:r>
            <a:r>
              <a:rPr lang="en-US" sz="4000" dirty="0" err="1" smtClean="0"/>
              <a:t>intreated</a:t>
            </a:r>
            <a:r>
              <a:rPr lang="en-US" sz="4000" dirty="0" smtClean="0"/>
              <a:t> of him, and heard his supplication, and brought him again to Jerusalem into his kingdom. Then Manasseh knew that the LORD he was God.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121</TotalTime>
  <Words>872</Words>
  <Application>Microsoft Office PowerPoint</Application>
  <PresentationFormat>On-screen Show (4:3)</PresentationFormat>
  <Paragraphs>72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Urban</vt:lpstr>
      <vt:lpstr>What Will Happen if God’s Word Is Forgotten?</vt:lpstr>
      <vt:lpstr>The Jews Rejected God’s Word Because…”</vt:lpstr>
      <vt:lpstr>King Manasseh, King Josiah’s Grandfather</vt:lpstr>
      <vt:lpstr>King Manasseh, King Josiah’s Grandfather</vt:lpstr>
      <vt:lpstr>King Manasseh, King Josiah’s Grandfather</vt:lpstr>
      <vt:lpstr>King Manasseh, King Josiah’s Grandfather</vt:lpstr>
      <vt:lpstr>King Manasseh, King Josiah’s Grandfather</vt:lpstr>
      <vt:lpstr>King Manasseh, King Josiah’s Grandfather</vt:lpstr>
      <vt:lpstr>King Manasseh, King Josiah’s Grandfather</vt:lpstr>
      <vt:lpstr>King Manasseh, King Josiah’s Grandfather</vt:lpstr>
      <vt:lpstr>King Manasseh, King Josiah’s Grandfather</vt:lpstr>
      <vt:lpstr>King Manasseh, King Josiah’s Grandfather</vt:lpstr>
      <vt:lpstr>King Josiah</vt:lpstr>
      <vt:lpstr>King Josiah</vt:lpstr>
      <vt:lpstr>King Josiah</vt:lpstr>
      <vt:lpstr>King Josiah</vt:lpstr>
      <vt:lpstr>King Josiah</vt:lpstr>
      <vt:lpstr>King Josiah</vt:lpstr>
      <vt:lpstr>King Josiah</vt:lpstr>
      <vt:lpstr>Righteousness Exalts a Nation</vt:lpstr>
      <vt:lpstr>God’s Word Is Sweeter than Honey</vt:lpstr>
      <vt:lpstr>Luke 24:32</vt:lpstr>
      <vt:lpstr>Do the same thing as King Josiah Did</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Word Is Sweeter Than Honey</dc:title>
  <dc:creator>User</dc:creator>
  <cp:lastModifiedBy>User</cp:lastModifiedBy>
  <cp:revision>3</cp:revision>
  <dcterms:created xsi:type="dcterms:W3CDTF">2011-09-11T05:11:19Z</dcterms:created>
  <dcterms:modified xsi:type="dcterms:W3CDTF">2011-09-11T11:00:09Z</dcterms:modified>
</cp:coreProperties>
</file>