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5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 clrMode="bw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2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E09FD-D975-6042-83DE-18C8F54D2AB0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85079-8FD6-CB43-BA69-931338BAF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B926D7-AF9D-924A-8AC4-E2AD23B45A7B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EAA10-689A-454F-9FB5-2E40DBE0B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EAA10-689A-454F-9FB5-2E40DBE0B8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3C93-63B7-B340-BB67-E5448A519877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211D-264A-0E46-9B31-8C9B2694FB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3C93-63B7-B340-BB67-E5448A519877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211D-264A-0E46-9B31-8C9B2694F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3C93-63B7-B340-BB67-E5448A519877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211D-264A-0E46-9B31-8C9B2694F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3C93-63B7-B340-BB67-E5448A519877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211D-264A-0E46-9B31-8C9B2694F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3C93-63B7-B340-BB67-E5448A519877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211D-264A-0E46-9B31-8C9B2694F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3C93-63B7-B340-BB67-E5448A519877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211D-264A-0E46-9B31-8C9B2694F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3C93-63B7-B340-BB67-E5448A519877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211D-264A-0E46-9B31-8C9B2694F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3C93-63B7-B340-BB67-E5448A519877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211D-264A-0E46-9B31-8C9B2694F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3C93-63B7-B340-BB67-E5448A519877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211D-264A-0E46-9B31-8C9B2694F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3C93-63B7-B340-BB67-E5448A519877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211D-264A-0E46-9B31-8C9B2694FB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F063C93-63B7-B340-BB67-E5448A519877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29F211D-264A-0E46-9B31-8C9B2694F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5F063C93-63B7-B340-BB67-E5448A519877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B29F211D-264A-0E46-9B31-8C9B2694F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Face and Take Down Goliath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71199"/>
            <a:ext cx="8077200" cy="2857217"/>
          </a:xfrm>
        </p:spPr>
        <p:txBody>
          <a:bodyPr>
            <a:normAutofit/>
          </a:bodyPr>
          <a:lstStyle/>
          <a:p>
            <a:r>
              <a:rPr lang="en-US" dirty="0" smtClean="0"/>
              <a:t>But the God of all grace, who hath called us unto his eternal glory by Christ Jesus, after that ye have suffered a while, make you perfect, </a:t>
            </a:r>
            <a:r>
              <a:rPr lang="en-US" dirty="0" err="1" smtClean="0"/>
              <a:t>stablish</a:t>
            </a:r>
            <a:r>
              <a:rPr lang="en-US" dirty="0" smtClean="0"/>
              <a:t>, strengthen, settle you.</a:t>
            </a:r>
          </a:p>
          <a:p>
            <a:r>
              <a:rPr lang="en-US" dirty="0" smtClean="0"/>
              <a:t>I Peter 5:10</a:t>
            </a:r>
          </a:p>
          <a:p>
            <a:r>
              <a:rPr lang="en-US" dirty="0" smtClean="0"/>
              <a:t>May 30, 2010</a:t>
            </a:r>
          </a:p>
          <a:p>
            <a:r>
              <a:rPr lang="en-US" dirty="0" smtClean="0"/>
              <a:t>Rev. David B. Hanson</a:t>
            </a:r>
          </a:p>
          <a:p>
            <a:r>
              <a:rPr lang="en-US" dirty="0" smtClean="0"/>
              <a:t>Deaf Liberty Baptist Church</a:t>
            </a:r>
          </a:p>
          <a:p>
            <a:r>
              <a:rPr lang="en-US" dirty="0" smtClean="0"/>
              <a:t>Overland Park, Kansas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 Goliath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199" y="1773936"/>
            <a:ext cx="5483455" cy="4623816"/>
          </a:xfrm>
        </p:spPr>
        <p:txBody>
          <a:bodyPr/>
          <a:lstStyle/>
          <a:p>
            <a:r>
              <a:rPr lang="en-US" dirty="0" smtClean="0"/>
              <a:t>I Samuel 17:4</a:t>
            </a:r>
          </a:p>
          <a:p>
            <a:r>
              <a:rPr lang="en-US" dirty="0" smtClean="0"/>
              <a:t>And there went out a champion out of the camp of the Philistines, named Goliath, of Gath, whose height was six cubits and a span.</a:t>
            </a:r>
          </a:p>
          <a:p>
            <a:r>
              <a:rPr lang="en-US" dirty="0" smtClean="0"/>
              <a:t>I Samuel 17:16</a:t>
            </a:r>
          </a:p>
          <a:p>
            <a:r>
              <a:rPr lang="en-US" dirty="0" smtClean="0"/>
              <a:t>And the Philistine drew near morning and evening, and presented himself forty days.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432296" y="3093527"/>
            <a:ext cx="2254503" cy="251989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8907" y="3093527"/>
            <a:ext cx="2477893" cy="251989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 Today’s Goliaths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Today You Face</a:t>
            </a:r>
          </a:p>
          <a:p>
            <a:pPr lvl="1"/>
            <a:r>
              <a:rPr lang="en-US" dirty="0" smtClean="0"/>
              <a:t>Financial Hardships</a:t>
            </a:r>
          </a:p>
          <a:p>
            <a:pPr lvl="1"/>
            <a:r>
              <a:rPr lang="en-US" dirty="0" smtClean="0"/>
              <a:t>Depressions</a:t>
            </a:r>
          </a:p>
          <a:p>
            <a:pPr lvl="1"/>
            <a:r>
              <a:rPr lang="en-US" dirty="0" smtClean="0"/>
              <a:t>Anxieties</a:t>
            </a:r>
          </a:p>
          <a:p>
            <a:pPr lvl="1"/>
            <a:r>
              <a:rPr lang="en-US" dirty="0" smtClean="0"/>
              <a:t>Stresses</a:t>
            </a:r>
          </a:p>
          <a:p>
            <a:pPr lvl="1"/>
            <a:r>
              <a:rPr lang="en-US" dirty="0" smtClean="0"/>
              <a:t>Habitual Sins</a:t>
            </a:r>
          </a:p>
          <a:p>
            <a:pPr lvl="1"/>
            <a:r>
              <a:rPr lang="en-US" dirty="0" smtClean="0"/>
              <a:t>Failures</a:t>
            </a:r>
          </a:p>
          <a:p>
            <a:pPr lvl="1"/>
            <a:r>
              <a:rPr lang="en-US" dirty="0" smtClean="0"/>
              <a:t>Health Problems</a:t>
            </a:r>
          </a:p>
          <a:p>
            <a:pPr lvl="1"/>
            <a:r>
              <a:rPr lang="en-US" dirty="0" smtClean="0"/>
              <a:t>Personal Relationship Problems</a:t>
            </a:r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Your First Thought of the Morning</a:t>
            </a:r>
          </a:p>
          <a:p>
            <a:pPr lvl="1"/>
            <a:r>
              <a:rPr lang="en-US" dirty="0" smtClean="0"/>
              <a:t>Worry or fear rules your day.</a:t>
            </a:r>
          </a:p>
          <a:p>
            <a:r>
              <a:rPr lang="en-US" dirty="0" smtClean="0"/>
              <a:t>Your Last Thought of the Night</a:t>
            </a:r>
          </a:p>
          <a:p>
            <a:pPr lvl="1"/>
            <a:r>
              <a:rPr lang="en-US" dirty="0" smtClean="0"/>
              <a:t>Worry or fear steal your joy.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Goliath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5376096" cy="462381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 Samuel 17:32</a:t>
            </a:r>
          </a:p>
          <a:p>
            <a:r>
              <a:rPr lang="en-US" dirty="0" smtClean="0"/>
              <a:t>And David said to Saul, Let no man's heart fail because of him; thy servant will go and fight with this Philistine.</a:t>
            </a:r>
          </a:p>
          <a:p>
            <a:r>
              <a:rPr lang="en-US" dirty="0" smtClean="0"/>
              <a:t>I Samuel 17:45</a:t>
            </a:r>
          </a:p>
          <a:p>
            <a:r>
              <a:rPr lang="en-US" dirty="0" smtClean="0"/>
              <a:t>Then said David to the Philistine, Thou </a:t>
            </a:r>
            <a:r>
              <a:rPr lang="en-US" dirty="0" err="1" smtClean="0"/>
              <a:t>comest</a:t>
            </a:r>
            <a:r>
              <a:rPr lang="en-US" dirty="0" smtClean="0"/>
              <a:t> to me with a sword, and with a spear, and with a shield: but I come to thee in the name of the LORD of hosts, the God of the armies of Israel, whom thou hast defied.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833296" y="2862341"/>
            <a:ext cx="2853504" cy="2054522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3296" y="2862341"/>
            <a:ext cx="2853504" cy="205452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Five 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5872671" cy="480236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 Samuel 17:40</a:t>
            </a:r>
          </a:p>
          <a:p>
            <a:r>
              <a:rPr lang="en-US" dirty="0" smtClean="0"/>
              <a:t>And he took his staff in his hand, and chose him five smooth stones out of the brook, and put them in a shepherd's bag which he had, even in a scrip; and his sling was in his hand: and he drew near to the Philistine.</a:t>
            </a:r>
          </a:p>
          <a:p>
            <a:r>
              <a:rPr lang="en-US" dirty="0" smtClean="0"/>
              <a:t>I Samuel 17:49</a:t>
            </a:r>
          </a:p>
          <a:p>
            <a:r>
              <a:rPr lang="en-US" dirty="0" smtClean="0"/>
              <a:t>And David put his hand in his bag, and took thence a stone, and slang it, and smote the Philistine in his forehead, that the stone sunk into his forehead; and he fell upon his face to the earth.</a:t>
            </a:r>
          </a:p>
          <a:p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739570" y="2734008"/>
            <a:ext cx="1947229" cy="2844267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9570" y="2734008"/>
            <a:ext cx="1947229" cy="284426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Handle Today’s Five Stones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1. Remember God’s Victory</a:t>
            </a:r>
          </a:p>
          <a:p>
            <a:pPr lvl="1"/>
            <a:r>
              <a:rPr lang="en-US" dirty="0" smtClean="0"/>
              <a:t>I John 5:4</a:t>
            </a:r>
          </a:p>
          <a:p>
            <a:r>
              <a:rPr lang="en-US" dirty="0" smtClean="0"/>
              <a:t>2. Do Not Cease Praying</a:t>
            </a:r>
          </a:p>
          <a:p>
            <a:pPr lvl="1"/>
            <a:r>
              <a:rPr lang="en-US" dirty="0" smtClean="0"/>
              <a:t>I Thessalonians 5:17</a:t>
            </a:r>
          </a:p>
          <a:p>
            <a:r>
              <a:rPr lang="en-US" dirty="0" smtClean="0"/>
              <a:t>3. Put Jesus Christ First</a:t>
            </a:r>
          </a:p>
          <a:p>
            <a:pPr lvl="1"/>
            <a:r>
              <a:rPr lang="en-US" dirty="0" smtClean="0"/>
              <a:t>Matthew 6:33</a:t>
            </a:r>
          </a:p>
          <a:p>
            <a:r>
              <a:rPr lang="en-US" dirty="0" smtClean="0"/>
              <a:t>4. Love Jesus Christ Deeply</a:t>
            </a:r>
          </a:p>
          <a:p>
            <a:pPr lvl="1"/>
            <a:r>
              <a:rPr lang="en-US" dirty="0" smtClean="0"/>
              <a:t>Matthew 22:37</a:t>
            </a:r>
          </a:p>
          <a:p>
            <a:r>
              <a:rPr lang="en-US" dirty="0" smtClean="0"/>
              <a:t>5. Be strong in Jesus Christ</a:t>
            </a:r>
          </a:p>
          <a:p>
            <a:pPr lvl="1"/>
            <a:r>
              <a:rPr lang="en-US" dirty="0" smtClean="0"/>
              <a:t>Ephesians 6:10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107</TotalTime>
  <Words>399</Words>
  <Application>Microsoft Office PowerPoint</Application>
  <PresentationFormat>On-screen Show (4:3)</PresentationFormat>
  <Paragraphs>48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Face and Take Down Goliath</vt:lpstr>
      <vt:lpstr>Face Goliath</vt:lpstr>
      <vt:lpstr>Face Today’s Goliaths</vt:lpstr>
      <vt:lpstr>Challenge Goliath</vt:lpstr>
      <vt:lpstr>Take Five Stones</vt:lpstr>
      <vt:lpstr>Handle Today’s Five Stones</vt:lpstr>
    </vt:vector>
  </TitlesOfParts>
  <Company>Deaf Liberty Baptist 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Face and Take Down Goliath</dc:title>
  <dc:creator>Charlene Hanson</dc:creator>
  <cp:lastModifiedBy>David Hanson</cp:lastModifiedBy>
  <cp:revision>1</cp:revision>
  <cp:lastPrinted>2010-05-30T10:16:41Z</cp:lastPrinted>
  <dcterms:created xsi:type="dcterms:W3CDTF">2010-05-30T08:53:03Z</dcterms:created>
  <dcterms:modified xsi:type="dcterms:W3CDTF">2010-05-31T18:46:56Z</dcterms:modified>
</cp:coreProperties>
</file>