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00" autoAdjust="0"/>
  </p:normalViewPr>
  <p:slideViewPr>
    <p:cSldViewPr>
      <p:cViewPr varScale="1"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9760D-95CB-4A2A-9242-F75AFB6249C9}" type="datetimeFigureOut">
              <a:rPr lang="en-US" smtClean="0"/>
              <a:t>9/20/2009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60116-0B22-4267-B962-0B00DA1AB9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60116-0B22-4267-B962-0B00DA1AB9F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EC62-F62A-4FFF-AAA0-F7E31FC0D633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00BD-570E-4EA4-A85D-FF645F982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EC62-F62A-4FFF-AAA0-F7E31FC0D633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00BD-570E-4EA4-A85D-FF645F982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EC62-F62A-4FFF-AAA0-F7E31FC0D633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00BD-570E-4EA4-A85D-FF645F982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EC62-F62A-4FFF-AAA0-F7E31FC0D633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00BD-570E-4EA4-A85D-FF645F982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EC62-F62A-4FFF-AAA0-F7E31FC0D633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00BD-570E-4EA4-A85D-FF645F982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EC62-F62A-4FFF-AAA0-F7E31FC0D633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00BD-570E-4EA4-A85D-FF645F982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EC62-F62A-4FFF-AAA0-F7E31FC0D633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00BD-570E-4EA4-A85D-FF645F982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EC62-F62A-4FFF-AAA0-F7E31FC0D633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00BD-570E-4EA4-A85D-FF645F982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EC62-F62A-4FFF-AAA0-F7E31FC0D633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00BD-570E-4EA4-A85D-FF645F982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EC62-F62A-4FFF-AAA0-F7E31FC0D633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00BD-570E-4EA4-A85D-FF645F982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EC62-F62A-4FFF-AAA0-F7E31FC0D633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BC00BD-570E-4EA4-A85D-FF645F982B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12EC62-F62A-4FFF-AAA0-F7E31FC0D633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BC00BD-570E-4EA4-A85D-FF645F982B6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828800"/>
          </a:xfrm>
        </p:spPr>
        <p:txBody>
          <a:bodyPr/>
          <a:lstStyle/>
          <a:p>
            <a:r>
              <a:rPr lang="en-US" dirty="0" smtClean="0"/>
              <a:t>Your Passion </a:t>
            </a:r>
            <a:r>
              <a:rPr lang="en-US" dirty="0" smtClean="0"/>
              <a:t>For God’s Word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 God, thou art my God; early will I seek thee: my soul </a:t>
            </a:r>
            <a:r>
              <a:rPr lang="en-US" dirty="0" err="1" smtClean="0"/>
              <a:t>thirsteth</a:t>
            </a:r>
            <a:r>
              <a:rPr lang="en-US" dirty="0" smtClean="0"/>
              <a:t> for thee, my flesh </a:t>
            </a:r>
            <a:r>
              <a:rPr lang="en-US" dirty="0" err="1" smtClean="0"/>
              <a:t>longeth</a:t>
            </a:r>
            <a:r>
              <a:rPr lang="en-US" dirty="0" smtClean="0"/>
              <a:t> for thee in a dry and thirsty land, where no water is;</a:t>
            </a:r>
          </a:p>
          <a:p>
            <a:r>
              <a:rPr lang="en-US" dirty="0" smtClean="0"/>
              <a:t>Psalm 63:1</a:t>
            </a:r>
          </a:p>
          <a:p>
            <a:r>
              <a:rPr lang="en-US" dirty="0" smtClean="0"/>
              <a:t>September 20, 2009</a:t>
            </a:r>
          </a:p>
          <a:p>
            <a:r>
              <a:rPr lang="en-US" dirty="0" smtClean="0"/>
              <a:t>Rev. David B. Hanson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Jesus Feeds 4000 Men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572000" cy="4434840"/>
          </a:xfrm>
        </p:spPr>
        <p:txBody>
          <a:bodyPr/>
          <a:lstStyle/>
          <a:p>
            <a:r>
              <a:rPr lang="en-US" dirty="0" smtClean="0"/>
              <a:t>Matthew 15:32</a:t>
            </a:r>
          </a:p>
          <a:p>
            <a:r>
              <a:rPr lang="en-US" dirty="0" smtClean="0"/>
              <a:t>Then Jesus called his disciples unto him, and said, I have compassion on the multitude, because they continue with me now three days, and have nothing to eat: and I will not send them away fasting, lest they faint in the way.</a:t>
            </a:r>
            <a:endParaRPr lang="en-US" dirty="0"/>
          </a:p>
        </p:txBody>
      </p:sp>
      <p:pic>
        <p:nvPicPr>
          <p:cNvPr id="7" name="Content Placeholder 6" descr="loaves-fishes[1]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57800" y="2971800"/>
            <a:ext cx="3571875" cy="23717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Get Passion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Matthew 5:6</a:t>
            </a:r>
          </a:p>
          <a:p>
            <a:r>
              <a:rPr lang="en-US" dirty="0" smtClean="0"/>
              <a:t>Blessed are they which do hunger and thirst after righteousness: for they shall be filled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Passion means a </a:t>
            </a:r>
            <a:r>
              <a:rPr lang="en-US" dirty="0" smtClean="0"/>
              <a:t>strong liking or </a:t>
            </a:r>
            <a:r>
              <a:rPr lang="en-US" dirty="0" smtClean="0"/>
              <a:t>desire.</a:t>
            </a:r>
          </a:p>
          <a:p>
            <a:r>
              <a:rPr lang="en-US" dirty="0" smtClean="0"/>
              <a:t>Most of the Christians have Bible boredom.</a:t>
            </a:r>
          </a:p>
          <a:p>
            <a:r>
              <a:rPr lang="en-US" dirty="0" smtClean="0"/>
              <a:t>The Christians have clear instruction from the Word of God.</a:t>
            </a:r>
          </a:p>
          <a:p>
            <a:pPr lvl="1"/>
            <a:r>
              <a:rPr lang="en-US" dirty="0" smtClean="0"/>
              <a:t>Desire</a:t>
            </a:r>
          </a:p>
          <a:p>
            <a:pPr lvl="1"/>
            <a:r>
              <a:rPr lang="en-US" dirty="0" smtClean="0"/>
              <a:t>Bible</a:t>
            </a:r>
          </a:p>
          <a:p>
            <a:pPr lvl="1"/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Studying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Your Passion Revived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5791200" cy="443484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Psalm 119:154</a:t>
            </a:r>
          </a:p>
          <a:p>
            <a:r>
              <a:rPr lang="en-US" dirty="0" smtClean="0"/>
              <a:t>Plead my cause, and deliver me: quicken me according to thy word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Nehemiah 8:5-6</a:t>
            </a:r>
          </a:p>
          <a:p>
            <a:r>
              <a:rPr lang="en-US" dirty="0" smtClean="0"/>
              <a:t>And Ezra opened the book in the sight of all the people; (for he was above all the people;) and when he opened it, all the people stood up: </a:t>
            </a:r>
          </a:p>
          <a:p>
            <a:r>
              <a:rPr lang="en-US" dirty="0" smtClean="0"/>
              <a:t>And </a:t>
            </a:r>
            <a:r>
              <a:rPr lang="en-US" dirty="0" smtClean="0"/>
              <a:t>Ezra blessed the LORD, the great God. And all the people answered, Amen, Amen, with lifting up their hands: and they bowed their heads, and worshipped the LORD with their faces to the ground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5" name="Content Placeholder 4" descr="Ezra_reads_law_C-403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477000" y="2362200"/>
            <a:ext cx="2399444" cy="26873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Three Types of Christians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Common Christians</a:t>
            </a:r>
          </a:p>
          <a:p>
            <a:pPr lvl="1"/>
            <a:r>
              <a:rPr lang="en-US" dirty="0" smtClean="0"/>
              <a:t>I Peter 2:2</a:t>
            </a:r>
          </a:p>
          <a:p>
            <a:pPr lvl="1"/>
            <a:r>
              <a:rPr lang="en-US" dirty="0" smtClean="0"/>
              <a:t>As newborn babes, desire the sincere </a:t>
            </a:r>
            <a:r>
              <a:rPr lang="en-US" b="1" dirty="0" smtClean="0"/>
              <a:t>milk</a:t>
            </a:r>
            <a:r>
              <a:rPr lang="en-US" dirty="0" smtClean="0"/>
              <a:t> of the word, that ye may grow thereby</a:t>
            </a:r>
            <a:r>
              <a:rPr lang="en-US" dirty="0" smtClean="0"/>
              <a:t>:</a:t>
            </a:r>
          </a:p>
          <a:p>
            <a:r>
              <a:rPr lang="en-US" dirty="0" smtClean="0"/>
              <a:t>Matured Christians</a:t>
            </a:r>
          </a:p>
          <a:p>
            <a:pPr lvl="1"/>
            <a:r>
              <a:rPr lang="en-US" dirty="0" smtClean="0"/>
              <a:t>Hebrews 5:14</a:t>
            </a:r>
          </a:p>
          <a:p>
            <a:pPr lvl="1"/>
            <a:r>
              <a:rPr lang="en-US" dirty="0" smtClean="0"/>
              <a:t>But </a:t>
            </a:r>
            <a:r>
              <a:rPr lang="en-US" dirty="0" smtClean="0"/>
              <a:t>strong </a:t>
            </a:r>
            <a:r>
              <a:rPr lang="en-US" b="1" dirty="0" smtClean="0"/>
              <a:t>meat</a:t>
            </a:r>
            <a:r>
              <a:rPr lang="en-US" dirty="0" smtClean="0"/>
              <a:t> </a:t>
            </a:r>
            <a:r>
              <a:rPr lang="en-US" dirty="0" err="1" smtClean="0"/>
              <a:t>belongeth</a:t>
            </a:r>
            <a:r>
              <a:rPr lang="en-US" dirty="0" smtClean="0"/>
              <a:t> to them that are of full age, even those who by reason of use have their senses exercised to discern both good and evil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Practical Christians</a:t>
            </a:r>
          </a:p>
          <a:p>
            <a:pPr lvl="1"/>
            <a:r>
              <a:rPr lang="en-US" dirty="0" smtClean="0"/>
              <a:t>II Timothy 2:15</a:t>
            </a:r>
          </a:p>
          <a:p>
            <a:pPr lvl="1"/>
            <a:r>
              <a:rPr lang="en-US" dirty="0" smtClean="0"/>
              <a:t>Study to </a:t>
            </a:r>
            <a:r>
              <a:rPr lang="en-US" dirty="0" err="1" smtClean="0"/>
              <a:t>shew</a:t>
            </a:r>
            <a:r>
              <a:rPr lang="en-US" dirty="0" smtClean="0"/>
              <a:t> thyself approved unto God, a workman that </a:t>
            </a:r>
            <a:r>
              <a:rPr lang="en-US" dirty="0" err="1" smtClean="0"/>
              <a:t>needeth</a:t>
            </a:r>
            <a:r>
              <a:rPr lang="en-US" dirty="0" smtClean="0"/>
              <a:t> not to be ashamed, rightly dividing the word of truth.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William Morgan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5486400" cy="44348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Born in Wales in 1545</a:t>
            </a:r>
          </a:p>
          <a:p>
            <a:r>
              <a:rPr lang="en-US" dirty="0" smtClean="0"/>
              <a:t>Studied  philosophy, mathematics and Greek at St. John College in Cambridge</a:t>
            </a:r>
          </a:p>
          <a:p>
            <a:r>
              <a:rPr lang="en-US" dirty="0" smtClean="0"/>
              <a:t>Received BA and MA degrees</a:t>
            </a:r>
          </a:p>
          <a:p>
            <a:r>
              <a:rPr lang="en-US" dirty="0" smtClean="0"/>
              <a:t>Spent seven years on Biblical studies</a:t>
            </a:r>
          </a:p>
          <a:p>
            <a:r>
              <a:rPr lang="en-US" dirty="0" smtClean="0"/>
              <a:t>Received BD and DD</a:t>
            </a:r>
          </a:p>
          <a:p>
            <a:r>
              <a:rPr lang="en-US" dirty="0" smtClean="0"/>
              <a:t>Ordained as a bishop in 1568</a:t>
            </a:r>
          </a:p>
          <a:p>
            <a:r>
              <a:rPr lang="en-US" dirty="0" smtClean="0"/>
              <a:t>Translator of the first version of the whole Bible into Welsh from Greek and Hebrew in 1588</a:t>
            </a:r>
          </a:p>
          <a:p>
            <a:r>
              <a:rPr lang="en-US" dirty="0" smtClean="0"/>
              <a:t>Died in 1604</a:t>
            </a:r>
            <a:endParaRPr lang="en-US" dirty="0"/>
          </a:p>
        </p:txBody>
      </p:sp>
      <p:pic>
        <p:nvPicPr>
          <p:cNvPr id="6" name="Content Placeholder 5" descr="BpWilliamMorgan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400800" y="2590800"/>
            <a:ext cx="22860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330</TotalTime>
  <Words>420</Words>
  <Application>Microsoft Office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Your Passion For God’s Word</vt:lpstr>
      <vt:lpstr>Why Jesus Feeds 4000 Men</vt:lpstr>
      <vt:lpstr>How Do You Get Passion</vt:lpstr>
      <vt:lpstr>How Is Your Passion Revived</vt:lpstr>
      <vt:lpstr>What Three Types of Christians Do</vt:lpstr>
      <vt:lpstr>William Morgan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Passion For God’s Word</dc:title>
  <dc:creator>David Hanson</dc:creator>
  <cp:lastModifiedBy>David Hanson</cp:lastModifiedBy>
  <cp:revision>18</cp:revision>
  <dcterms:created xsi:type="dcterms:W3CDTF">2009-09-19T17:04:09Z</dcterms:created>
  <dcterms:modified xsi:type="dcterms:W3CDTF">2009-09-20T10:44:24Z</dcterms:modified>
</cp:coreProperties>
</file>