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5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4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7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8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1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52C64-6AEB-49C9-9D04-4A577659A63C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E0AB-A134-485D-8332-72AAA7217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9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/>
              <a:t>Deaf Liberty Baptist Church</a:t>
            </a:r>
          </a:p>
          <a:p>
            <a:pPr marL="0" indent="0" algn="ctr">
              <a:buNone/>
            </a:pPr>
            <a:r>
              <a:rPr lang="en-US" sz="5400" b="1" i="1" dirty="0" smtClean="0"/>
              <a:t>Calendar</a:t>
            </a:r>
          </a:p>
          <a:p>
            <a:pPr marL="0" indent="0" algn="ctr">
              <a:buNone/>
            </a:pPr>
            <a:r>
              <a:rPr lang="en-US" sz="5400" b="1" i="1" dirty="0" smtClean="0"/>
              <a:t>2014 to 2015</a:t>
            </a:r>
          </a:p>
          <a:p>
            <a:pPr marL="0" indent="0" algn="ctr">
              <a:buNone/>
            </a:pPr>
            <a:r>
              <a:rPr lang="en-US" sz="5400" b="1" i="1" dirty="0" smtClean="0"/>
              <a:t> 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506880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September</a:t>
            </a:r>
          </a:p>
          <a:p>
            <a:pPr marL="0" indent="0" algn="ctr">
              <a:buNone/>
            </a:pPr>
            <a:r>
              <a:rPr lang="en-US" b="1" dirty="0" smtClean="0"/>
              <a:t>DLBC Workers Banquet</a:t>
            </a:r>
          </a:p>
          <a:p>
            <a:pPr marL="0" indent="0" algn="ctr">
              <a:buNone/>
            </a:pPr>
            <a:r>
              <a:rPr lang="en-US" dirty="0" smtClean="0"/>
              <a:t>Saturday, Sept 13, 2014</a:t>
            </a:r>
          </a:p>
          <a:p>
            <a:r>
              <a:rPr lang="en-US" sz="4000" b="1" dirty="0" smtClean="0"/>
              <a:t>October </a:t>
            </a:r>
          </a:p>
          <a:p>
            <a:pPr marL="0" indent="0" algn="ctr">
              <a:buNone/>
            </a:pP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Annual Mission Conference </a:t>
            </a:r>
          </a:p>
          <a:p>
            <a:pPr marL="0" indent="0" algn="ctr">
              <a:buNone/>
            </a:pPr>
            <a:r>
              <a:rPr lang="en-US" dirty="0" smtClean="0"/>
              <a:t>Weekend, Oct 3 to 6, 2014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7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November </a:t>
            </a:r>
            <a:endParaRPr lang="en-US" sz="4000" b="1" dirty="0"/>
          </a:p>
          <a:p>
            <a:pPr marL="0" indent="0" algn="ctr">
              <a:buNone/>
            </a:pPr>
            <a:r>
              <a:rPr lang="en-US" b="1" dirty="0" smtClean="0"/>
              <a:t>DLBC Thanksgiving Banquet</a:t>
            </a:r>
          </a:p>
          <a:p>
            <a:pPr marL="0" indent="0" algn="ctr">
              <a:buNone/>
            </a:pPr>
            <a:r>
              <a:rPr lang="en-US" dirty="0" smtClean="0"/>
              <a:t>Sunday, November 16, 2014</a:t>
            </a:r>
          </a:p>
          <a:p>
            <a:r>
              <a:rPr lang="en-US" sz="4000" b="1" dirty="0" smtClean="0"/>
              <a:t>December </a:t>
            </a:r>
          </a:p>
          <a:p>
            <a:pPr marL="0" indent="0" algn="ctr">
              <a:buNone/>
            </a:pPr>
            <a:r>
              <a:rPr lang="en-US" b="1" dirty="0" smtClean="0"/>
              <a:t>DLBC Christmas Drama and Banquet </a:t>
            </a:r>
          </a:p>
          <a:p>
            <a:pPr marL="0" indent="0" algn="ctr">
              <a:buNone/>
            </a:pPr>
            <a:r>
              <a:rPr lang="en-US" dirty="0" smtClean="0"/>
              <a:t>Saturday, December 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75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December </a:t>
            </a:r>
          </a:p>
          <a:p>
            <a:pPr marL="0" indent="0" algn="ctr">
              <a:buNone/>
            </a:pPr>
            <a:r>
              <a:rPr lang="en-US" b="1" dirty="0" smtClean="0"/>
              <a:t>DLBC New Year Eve Party </a:t>
            </a:r>
          </a:p>
          <a:p>
            <a:pPr marL="0" indent="0" algn="ctr">
              <a:buNone/>
            </a:pPr>
            <a:r>
              <a:rPr lang="en-US" dirty="0" smtClean="0"/>
              <a:t>Wednesday, December 31, 2014</a:t>
            </a:r>
          </a:p>
          <a:p>
            <a:r>
              <a:rPr lang="en-US" sz="4000" b="1" dirty="0" smtClean="0"/>
              <a:t>January</a:t>
            </a:r>
          </a:p>
          <a:p>
            <a:pPr marL="0" indent="0" algn="ctr">
              <a:buNone/>
            </a:pPr>
            <a:r>
              <a:rPr lang="en-US" b="1" dirty="0" smtClean="0"/>
              <a:t>DLBC 35</a:t>
            </a:r>
            <a:r>
              <a:rPr lang="en-US" b="1" baseline="30000" dirty="0" smtClean="0"/>
              <a:t>th</a:t>
            </a:r>
            <a:r>
              <a:rPr lang="en-US" b="1" dirty="0" smtClean="0"/>
              <a:t> Anniversary</a:t>
            </a:r>
          </a:p>
          <a:p>
            <a:pPr marL="0" indent="0" algn="ctr">
              <a:buNone/>
            </a:pPr>
            <a:r>
              <a:rPr lang="en-US" dirty="0" smtClean="0"/>
              <a:t>Sunday, January 18, 2015</a:t>
            </a:r>
          </a:p>
        </p:txBody>
      </p:sp>
    </p:spTree>
    <p:extLst>
      <p:ext uri="{BB962C8B-B14F-4D97-AF65-F5344CB8AC3E}">
        <p14:creationId xmlns:p14="http://schemas.microsoft.com/office/powerpoint/2010/main" val="53395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February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b="1" dirty="0" smtClean="0"/>
              <a:t>DLBC Valentine’s Banquet</a:t>
            </a:r>
          </a:p>
          <a:p>
            <a:pPr marL="0" indent="0" algn="ctr">
              <a:buNone/>
            </a:pPr>
            <a:r>
              <a:rPr lang="en-US" dirty="0" smtClean="0"/>
              <a:t>Saturday, February 7, 2015</a:t>
            </a:r>
          </a:p>
          <a:p>
            <a:r>
              <a:rPr lang="en-US" sz="4000" b="1" dirty="0" smtClean="0"/>
              <a:t>March </a:t>
            </a:r>
          </a:p>
          <a:p>
            <a:pPr marL="0" indent="0" algn="ctr">
              <a:buNone/>
            </a:pPr>
            <a:r>
              <a:rPr lang="en-US" b="1" dirty="0" smtClean="0"/>
              <a:t>DLBC Palms Celebrating</a:t>
            </a:r>
          </a:p>
          <a:p>
            <a:pPr marL="0" indent="0" algn="ctr">
              <a:buNone/>
            </a:pPr>
            <a:r>
              <a:rPr lang="en-US" dirty="0" smtClean="0"/>
              <a:t>Sunday, March 29,2015</a:t>
            </a:r>
          </a:p>
        </p:txBody>
      </p:sp>
    </p:spTree>
    <p:extLst>
      <p:ext uri="{BB962C8B-B14F-4D97-AF65-F5344CB8AC3E}">
        <p14:creationId xmlns:p14="http://schemas.microsoft.com/office/powerpoint/2010/main" val="282717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April </a:t>
            </a:r>
          </a:p>
          <a:p>
            <a:pPr marL="0" indent="0" algn="ctr">
              <a:buNone/>
            </a:pPr>
            <a:r>
              <a:rPr lang="en-US" b="1" dirty="0" smtClean="0"/>
              <a:t>DLBC Easter Celebrating</a:t>
            </a:r>
          </a:p>
          <a:p>
            <a:pPr marL="0" indent="0" algn="ctr">
              <a:buNone/>
            </a:pPr>
            <a:r>
              <a:rPr lang="en-US" dirty="0" smtClean="0"/>
              <a:t>Sunday, April 5,2015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35</a:t>
            </a:r>
            <a:r>
              <a:rPr lang="en-US" b="1" baseline="30000" dirty="0" smtClean="0"/>
              <a:t>th</a:t>
            </a:r>
            <a:r>
              <a:rPr lang="en-US" b="1" dirty="0" smtClean="0"/>
              <a:t> Annual Antioch Conference </a:t>
            </a:r>
          </a:p>
          <a:p>
            <a:pPr marL="0" indent="0" algn="ctr">
              <a:buNone/>
            </a:pPr>
            <a:r>
              <a:rPr lang="en-US" dirty="0" smtClean="0"/>
              <a:t>Weekend, April 17,18, 19,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7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May </a:t>
            </a:r>
          </a:p>
          <a:p>
            <a:pPr marL="0" indent="0" algn="ctr">
              <a:buNone/>
            </a:pPr>
            <a:r>
              <a:rPr lang="en-US" b="1" dirty="0" smtClean="0"/>
              <a:t>DLBC Pentecost Celebrating </a:t>
            </a:r>
          </a:p>
          <a:p>
            <a:pPr marL="0" indent="0" algn="ctr">
              <a:buNone/>
            </a:pPr>
            <a:r>
              <a:rPr lang="en-US" dirty="0" smtClean="0"/>
              <a:t>May 24,2015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23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DeafCorogenes81</dc:creator>
  <cp:lastModifiedBy>DeafCorogenes81</cp:lastModifiedBy>
  <cp:revision>4</cp:revision>
  <dcterms:created xsi:type="dcterms:W3CDTF">2014-08-02T00:18:58Z</dcterms:created>
  <dcterms:modified xsi:type="dcterms:W3CDTF">2014-08-02T00:57:11Z</dcterms:modified>
</cp:coreProperties>
</file>