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8" r:id="rId3"/>
    <p:sldId id="263" r:id="rId4"/>
    <p:sldId id="259" r:id="rId5"/>
    <p:sldId id="260" r:id="rId6"/>
    <p:sldId id="261" r:id="rId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ED553-6D6C-49E7-85CB-FB1FF1F6C061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89C976-7FCF-4164-9CFF-99C5DA96D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090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1D23-1E25-4010-9220-E2924A2C1423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AD2D-1686-4C85-9A20-1FF59B604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963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1D23-1E25-4010-9220-E2924A2C1423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AD2D-1686-4C85-9A20-1FF59B604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712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1D23-1E25-4010-9220-E2924A2C1423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AD2D-1686-4C85-9A20-1FF59B604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9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1D23-1E25-4010-9220-E2924A2C1423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AD2D-1686-4C85-9A20-1FF59B604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142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1D23-1E25-4010-9220-E2924A2C1423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AD2D-1686-4C85-9A20-1FF59B604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231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1D23-1E25-4010-9220-E2924A2C1423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AD2D-1686-4C85-9A20-1FF59B604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834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1D23-1E25-4010-9220-E2924A2C1423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AD2D-1686-4C85-9A20-1FF59B604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78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1D23-1E25-4010-9220-E2924A2C1423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AD2D-1686-4C85-9A20-1FF59B604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24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1D23-1E25-4010-9220-E2924A2C1423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AD2D-1686-4C85-9A20-1FF59B604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691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1D23-1E25-4010-9220-E2924A2C1423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AD2D-1686-4C85-9A20-1FF59B604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472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1D23-1E25-4010-9220-E2924A2C1423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AD2D-1686-4C85-9A20-1FF59B604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848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C1D23-1E25-4010-9220-E2924A2C1423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BAD2D-1686-4C85-9A20-1FF59B604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11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314450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How to Study the Bible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Sunday, September 1, 2013</a:t>
            </a:r>
          </a:p>
          <a:p>
            <a:r>
              <a:rPr lang="en-US" dirty="0" smtClean="0"/>
              <a:t>Young Adults Group</a:t>
            </a:r>
          </a:p>
          <a:p>
            <a:r>
              <a:rPr lang="en-US" dirty="0" smtClean="0"/>
              <a:t>Teacher: Clark H. Corogenes</a:t>
            </a:r>
            <a:endParaRPr lang="en-US" dirty="0"/>
          </a:p>
        </p:txBody>
      </p:sp>
      <p:pic>
        <p:nvPicPr>
          <p:cNvPr id="2050" name="Picture 2" descr="C:\Users\DeafCorogenes81\AppData\Local\Microsoft\Windows\Temporary Internet Files\Content.IE5\8J2PUBTH\MP90044325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04800"/>
            <a:ext cx="2476078" cy="21526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64868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PLEDGE TO THE BIBLE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600" b="1" dirty="0" smtClean="0"/>
              <a:t>I pledge allegiance to the Bible, God's Holy Word, I will make it a lamp unto my feet and a light unto my path and will hide its words in my heart that I might not sin against God.</a:t>
            </a:r>
          </a:p>
          <a:p>
            <a:endParaRPr lang="en-US" dirty="0"/>
          </a:p>
        </p:txBody>
      </p:sp>
      <p:pic>
        <p:nvPicPr>
          <p:cNvPr id="1026" name="Picture 2" descr="C:\Users\DeafCorogenes81\AppData\Local\Microsoft\Windows\Temporary Internet Files\Content.IE5\N4V8NBGD\MC90036187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038600"/>
            <a:ext cx="4080781" cy="262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750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Reminder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Pencil / Pen</a:t>
            </a:r>
          </a:p>
          <a:p>
            <a:r>
              <a:rPr lang="en-US" dirty="0" smtClean="0"/>
              <a:t>The Holy Bible</a:t>
            </a:r>
          </a:p>
          <a:p>
            <a:r>
              <a:rPr lang="en-US" dirty="0" smtClean="0"/>
              <a:t>Notes</a:t>
            </a:r>
          </a:p>
          <a:p>
            <a:r>
              <a:rPr lang="en-US" dirty="0" smtClean="0"/>
              <a:t>Water Drink</a:t>
            </a:r>
          </a:p>
          <a:p>
            <a:r>
              <a:rPr lang="en-US" dirty="0" smtClean="0"/>
              <a:t>Small $ ‘CASH’</a:t>
            </a:r>
          </a:p>
          <a:p>
            <a:r>
              <a:rPr lang="en-US" dirty="0" smtClean="0"/>
              <a:t>Headache pills  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524000"/>
            <a:ext cx="1524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8082" y="1371601"/>
            <a:ext cx="1735318" cy="154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919412"/>
            <a:ext cx="1514475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514600"/>
            <a:ext cx="1337799" cy="1738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5063" y="4499335"/>
            <a:ext cx="1962150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429000"/>
            <a:ext cx="1276350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26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Reasons to Study the Your </a:t>
            </a:r>
            <a:r>
              <a:rPr lang="en-US" sz="3600" b="1" dirty="0" smtClean="0">
                <a:solidFill>
                  <a:srgbClr val="FF0000"/>
                </a:solidFill>
              </a:rPr>
              <a:t>Mind</a:t>
            </a:r>
            <a:r>
              <a:rPr lang="en-US" sz="3600" dirty="0" smtClean="0"/>
              <a:t> and </a:t>
            </a:r>
            <a:r>
              <a:rPr lang="en-US" sz="3600" b="1" dirty="0" smtClean="0">
                <a:solidFill>
                  <a:srgbClr val="FF0000"/>
                </a:solidFill>
              </a:rPr>
              <a:t>Heart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50532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</a:t>
            </a:r>
            <a:r>
              <a:rPr lang="en-US" sz="2800" b="1" dirty="0" smtClean="0"/>
              <a:t>Bible</a:t>
            </a:r>
            <a:r>
              <a:rPr lang="en-US" sz="2800" dirty="0" smtClean="0"/>
              <a:t> is the most printed and read book in history 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-Harry Potter Books</a:t>
            </a:r>
          </a:p>
          <a:p>
            <a:pPr marL="0" indent="0">
              <a:buNone/>
            </a:pPr>
            <a:r>
              <a:rPr lang="en-US" sz="2800" dirty="0" smtClean="0"/>
              <a:t>- U.S. President Biographic Books</a:t>
            </a:r>
          </a:p>
          <a:p>
            <a:pPr marL="0" indent="0">
              <a:buNone/>
            </a:pPr>
            <a:r>
              <a:rPr lang="en-US" sz="2800" dirty="0" smtClean="0"/>
              <a:t>-Oxford Dictionary Books</a:t>
            </a:r>
          </a:p>
          <a:p>
            <a:pPr marL="0" indent="0">
              <a:buNone/>
            </a:pPr>
            <a:r>
              <a:rPr lang="en-US" sz="2800" dirty="0" smtClean="0"/>
              <a:t>-Encyclopedia Books </a:t>
            </a:r>
          </a:p>
          <a:p>
            <a:pPr marL="0" indent="0">
              <a:buNone/>
            </a:pPr>
            <a:r>
              <a:rPr lang="en-US" sz="2800" dirty="0" smtClean="0"/>
              <a:t>-MAPS</a:t>
            </a:r>
            <a:endParaRPr lang="en-US" sz="2800" dirty="0"/>
          </a:p>
        </p:txBody>
      </p:sp>
      <p:pic>
        <p:nvPicPr>
          <p:cNvPr id="3074" name="Picture 2" descr="C:\Users\DeafCorogenes81\AppData\Local\Microsoft\Windows\Temporary Internet Files\Content.IE5\8J2PUBTH\MC90041353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057400"/>
            <a:ext cx="3171441" cy="3006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768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 algn="just"/>
            <a:r>
              <a:rPr lang="en-US" sz="4800" dirty="0" smtClean="0">
                <a:solidFill>
                  <a:srgbClr val="FF0000"/>
                </a:solidFill>
              </a:rPr>
              <a:t>God’s Word </a:t>
            </a:r>
            <a:r>
              <a:rPr lang="en-US" sz="4800" dirty="0" smtClean="0"/>
              <a:t>can change your heart and transform your Life.</a:t>
            </a:r>
          </a:p>
          <a:p>
            <a:pPr algn="just"/>
            <a:endParaRPr lang="en-US" sz="5400" dirty="0"/>
          </a:p>
          <a:p>
            <a:pPr algn="just"/>
            <a:r>
              <a:rPr lang="en-US" dirty="0" smtClean="0"/>
              <a:t>The </a:t>
            </a:r>
            <a:r>
              <a:rPr lang="en-US" b="1" dirty="0" smtClean="0"/>
              <a:t>Bible</a:t>
            </a:r>
            <a:r>
              <a:rPr lang="en-US" dirty="0" smtClean="0"/>
              <a:t> wasn’t written to be merely history or a piece of great Literature. </a:t>
            </a:r>
          </a:p>
          <a:p>
            <a:pPr algn="just"/>
            <a:r>
              <a:rPr lang="en-US" b="1" dirty="0" smtClean="0"/>
              <a:t>It</a:t>
            </a:r>
            <a:r>
              <a:rPr lang="en-US" dirty="0" smtClean="0"/>
              <a:t> is meant to be read with both the mind and heart. God loves you and wants you to love Him.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79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Bible teaching you how to right life.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Looking </a:t>
            </a:r>
            <a:r>
              <a:rPr lang="en-US" sz="2800" b="1" dirty="0" smtClean="0"/>
              <a:t>Psalm 119: 11</a:t>
            </a:r>
          </a:p>
          <a:p>
            <a:pPr marL="0" indent="0">
              <a:buNone/>
            </a:pPr>
            <a:r>
              <a:rPr lang="en-US" sz="2000" b="1" dirty="0"/>
              <a:t>	</a:t>
            </a:r>
            <a:r>
              <a:rPr lang="en-US" sz="2000" b="1" dirty="0" smtClean="0"/>
              <a:t>	Hebrews 4:  11-14</a:t>
            </a:r>
          </a:p>
          <a:p>
            <a:pPr marL="1828800" lvl="4" indent="0">
              <a:buNone/>
            </a:pPr>
            <a:r>
              <a:rPr lang="en-US" b="1" dirty="0" smtClean="0"/>
              <a:t>2 Timothy 3: 16-17</a:t>
            </a:r>
          </a:p>
          <a:p>
            <a:pPr marL="1828800" lvl="4" indent="0">
              <a:buNone/>
            </a:pPr>
            <a:r>
              <a:rPr lang="en-US" b="1" dirty="0" smtClean="0"/>
              <a:t>2 Timothy 2: 15</a:t>
            </a:r>
          </a:p>
          <a:p>
            <a:pPr marL="1828800" lvl="4" indent="0">
              <a:buNone/>
            </a:pPr>
            <a:r>
              <a:rPr lang="en-US" b="1" dirty="0" smtClean="0"/>
              <a:t>Psalm 1: 2</a:t>
            </a:r>
          </a:p>
          <a:p>
            <a:pPr marL="1828800" lvl="4" indent="0">
              <a:buNone/>
            </a:pPr>
            <a:r>
              <a:rPr lang="en-US" b="1" dirty="0" smtClean="0"/>
              <a:t>2 Peter 1: 20-21</a:t>
            </a:r>
          </a:p>
          <a:p>
            <a:pPr marL="1828800" lvl="4" indent="0">
              <a:buNone/>
            </a:pPr>
            <a:r>
              <a:rPr lang="en-US" b="1" dirty="0" smtClean="0"/>
              <a:t>1 Corinthians 2: 14-15</a:t>
            </a:r>
          </a:p>
          <a:p>
            <a:pPr marL="1828800" lvl="4" indent="0">
              <a:buNone/>
            </a:pPr>
            <a:r>
              <a:rPr lang="en-US" b="1" dirty="0" smtClean="0"/>
              <a:t>1 John 1: 8-10</a:t>
            </a:r>
          </a:p>
          <a:p>
            <a:pPr marL="1828800" lvl="4" indent="0">
              <a:buNone/>
            </a:pPr>
            <a:r>
              <a:rPr lang="en-US" b="1" dirty="0" smtClean="0"/>
              <a:t>John 17:17</a:t>
            </a:r>
          </a:p>
          <a:p>
            <a:pPr marL="1828800" lvl="4" indent="0">
              <a:buNone/>
            </a:pPr>
            <a:r>
              <a:rPr lang="en-US" b="1" dirty="0" smtClean="0"/>
              <a:t>Titus 1:2</a:t>
            </a:r>
          </a:p>
          <a:p>
            <a:pPr marL="1828800" lvl="4" indent="0">
              <a:buNone/>
            </a:pPr>
            <a:r>
              <a:rPr lang="en-US" b="1" dirty="0" smtClean="0"/>
              <a:t>Hebrews 1:1</a:t>
            </a:r>
          </a:p>
          <a:p>
            <a:pPr marL="1828800" lvl="4" indent="0">
              <a:buNone/>
            </a:pPr>
            <a:r>
              <a:rPr lang="en-US" b="1" dirty="0" smtClean="0"/>
              <a:t>Proverbs 22: 6</a:t>
            </a:r>
          </a:p>
          <a:p>
            <a:pPr marL="1828800" lvl="4" indent="0">
              <a:buNone/>
            </a:pPr>
            <a:r>
              <a:rPr lang="en-US" b="1" dirty="0" smtClean="0"/>
              <a:t>Revelation 1: 3</a:t>
            </a:r>
            <a:endParaRPr lang="en-US" b="1" dirty="0"/>
          </a:p>
          <a:p>
            <a:pPr marL="0" indent="0">
              <a:buNone/>
            </a:pPr>
            <a:endParaRPr lang="en-US" sz="39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362200"/>
            <a:ext cx="2466975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6367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184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How to Study the Bible</vt:lpstr>
      <vt:lpstr>PLEDGE TO THE BIBLE </vt:lpstr>
      <vt:lpstr>Reminder </vt:lpstr>
      <vt:lpstr>Reasons to Study the Your Mind and Heart </vt:lpstr>
      <vt:lpstr>PowerPoint Presentation</vt:lpstr>
      <vt:lpstr>Bible teaching you how to right life.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DeafCorogenes81</dc:creator>
  <cp:lastModifiedBy>DeafCorogenes81</cp:lastModifiedBy>
  <cp:revision>15</cp:revision>
  <cp:lastPrinted>2012-07-11T22:43:13Z</cp:lastPrinted>
  <dcterms:created xsi:type="dcterms:W3CDTF">2012-07-11T21:35:59Z</dcterms:created>
  <dcterms:modified xsi:type="dcterms:W3CDTF">2013-09-29T03:45:16Z</dcterms:modified>
</cp:coreProperties>
</file>